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64" r:id="rId3"/>
    <p:sldId id="378" r:id="rId4"/>
    <p:sldId id="358" r:id="rId5"/>
    <p:sldId id="37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rian Singer-Towns" initials="bst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04" autoAdjust="0"/>
    <p:restoredTop sz="82460" autoAdjust="0"/>
  </p:normalViewPr>
  <p:slideViewPr>
    <p:cSldViewPr>
      <p:cViewPr varScale="1">
        <p:scale>
          <a:sx n="92" d="100"/>
          <a:sy n="92" d="100"/>
        </p:scale>
        <p:origin x="-178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58396-7F3C-418A-A7F3-9E8EE033637A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D797C-81A0-4169-8DE1-DF1E0532C5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506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[Music: Introduction music such as “Peace Is Flowing like a River”]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D797C-81A0-4169-8DE1-DF1E0532C5D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470025"/>
          </a:xfrm>
        </p:spPr>
        <p:txBody>
          <a:bodyPr>
            <a:normAutofit/>
          </a:bodyPr>
          <a:lstStyle>
            <a:lvl1pPr algn="ctr">
              <a:defRPr sz="44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9624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0" y="6019800"/>
            <a:ext cx="1295400" cy="152400"/>
          </a:xfrm>
        </p:spPr>
        <p:txBody>
          <a:bodyPr>
            <a:norm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 TX00</a:t>
            </a: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2514600"/>
            <a:ext cx="7315200" cy="1524000"/>
          </a:xfrm>
        </p:spPr>
        <p:txBody>
          <a:bodyPr/>
          <a:lstStyle>
            <a:lvl1pPr algn="ctr">
              <a:buNone/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 algn="ctr">
              <a:defRPr sz="1400" i="1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2590800" y="4267200"/>
            <a:ext cx="5029200" cy="1447800"/>
          </a:xfrm>
        </p:spPr>
        <p:txBody>
          <a:bodyPr/>
          <a:lstStyle>
            <a:lvl1pPr marL="457200" indent="-457200">
              <a:buAutoNum type="arabicPeriod"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199"/>
            <a:ext cx="9145586" cy="6859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52600"/>
            <a:ext cx="6477000" cy="4373563"/>
          </a:xfrm>
        </p:spPr>
        <p:txBody>
          <a:bodyPr/>
          <a:lstStyle>
            <a:lvl1pPr>
              <a:buNone/>
              <a:defRPr sz="2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Bullets-2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1143000"/>
            <a:ext cx="8229600" cy="914400"/>
          </a:xfrm>
        </p:spPr>
        <p:txBody>
          <a:bodyPr>
            <a:normAutofit/>
          </a:bodyPr>
          <a:lstStyle>
            <a:lvl1pPr algn="l">
              <a:defRPr sz="2800"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r>
              <a:rPr lang="en-US" dirty="0" smtClean="0"/>
              <a:t>2 line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770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2 lines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8229600" cy="533400"/>
          </a:xfrm>
        </p:spPr>
        <p:txBody>
          <a:bodyPr>
            <a:normAutofit/>
          </a:bodyPr>
          <a:lstStyle>
            <a:lvl1pPr algn="l">
              <a:defRPr sz="28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209800"/>
            <a:ext cx="6400800" cy="3916363"/>
          </a:xfrm>
        </p:spPr>
        <p:txBody>
          <a:bodyPr/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0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400">
                <a:latin typeface="Arial" pitchFamily="34" charset="0"/>
                <a:cs typeface="Arial" pitchFamily="34" charset="0"/>
              </a:defRPr>
            </a:lvl4pPr>
            <a:lvl5pPr>
              <a:defRPr sz="12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676400" y="1600200"/>
            <a:ext cx="6477000" cy="533400"/>
          </a:xfrm>
        </p:spPr>
        <p:txBody>
          <a:bodyPr>
            <a:normAutofit/>
          </a:bodyPr>
          <a:lstStyle>
            <a:lvl1pPr>
              <a:buNone/>
              <a:defRPr sz="28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edit 2nd line emphasis title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no bod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696200" cy="609600"/>
          </a:xfrm>
        </p:spPr>
        <p:txBody>
          <a:bodyPr/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/narrow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198"/>
            <a:ext cx="9145588" cy="685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356350"/>
            <a:ext cx="5486400" cy="365125"/>
          </a:xfrm>
        </p:spPr>
        <p:txBody>
          <a:bodyPr/>
          <a:lstStyle>
            <a:lvl1pPr>
              <a:defRPr sz="5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2"/>
          </p:nvPr>
        </p:nvSpPr>
        <p:spPr>
          <a:xfrm>
            <a:off x="914400" y="1143000"/>
            <a:ext cx="7315200" cy="609600"/>
          </a:xfrm>
        </p:spPr>
        <p:txBody>
          <a:bodyPr>
            <a:normAutofit/>
          </a:bodyPr>
          <a:lstStyle>
            <a:lvl1pPr>
              <a:buNone/>
              <a:defRPr sz="2800" b="1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838200"/>
            <a:ext cx="7772400" cy="5794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1BD0-533A-4E07-BF9C-432137E14983}" type="datetimeFigureOut">
              <a:rPr lang="en-US" smtClean="0"/>
              <a:pPr/>
              <a:t>2/15/2012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4F940-28E1-4EAC-8D73-5D6BC0F5BDB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5" r:id="rId3"/>
    <p:sldLayoutId id="2147483676" r:id="rId4"/>
    <p:sldLayoutId id="2147483673" r:id="rId5"/>
    <p:sldLayoutId id="2147483672" r:id="rId6"/>
    <p:sldLayoutId id="2147483651" r:id="rId7"/>
    <p:sldLayoutId id="2147483674" r:id="rId8"/>
    <p:sldLayoutId id="2147483652" r:id="rId9"/>
    <p:sldLayoutId id="2147483655" r:id="rId10"/>
  </p:sldLayoutIdLst>
  <p:transition>
    <p:fade/>
  </p:transition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981200"/>
            <a:ext cx="8686800" cy="1470025"/>
          </a:xfrm>
        </p:spPr>
        <p:txBody>
          <a:bodyPr>
            <a:normAutofit/>
          </a:bodyPr>
          <a:lstStyle/>
          <a:p>
            <a:r>
              <a:rPr lang="en-US" dirty="0"/>
              <a:t>Climate Change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Catholic </a:t>
            </a:r>
            <a:r>
              <a:rPr lang="en-US" i="1"/>
              <a:t>Social </a:t>
            </a:r>
            <a:r>
              <a:rPr lang="en-US" i="1" smtClean="0"/>
              <a:t>Teaching</a:t>
            </a:r>
            <a:endParaRPr lang="en-US" dirty="0"/>
          </a:p>
        </p:txBody>
      </p:sp>
      <p:sp>
        <p:nvSpPr>
          <p:cNvPr id="4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7620000" y="6019800"/>
            <a:ext cx="1295400" cy="152400"/>
          </a:xfrm>
        </p:spPr>
        <p:txBody>
          <a:bodyPr>
            <a:noAutofit/>
          </a:bodyPr>
          <a:lstStyle>
            <a:lvl1pPr>
              <a:buNone/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Document #: TX002033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5192806" y="3420070"/>
            <a:ext cx="3429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Climate changes occur due to human activities and natural causes.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953000" y="1972270"/>
            <a:ext cx="2525806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Climate Change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5192806" y="2474294"/>
            <a:ext cx="3429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Climate change happens slowly and is not noticeable until after many decades.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5400"/>
            <a:ext cx="3694331" cy="369433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29479507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 bwMode="auto">
          <a:xfrm>
            <a:off x="4343400" y="3216533"/>
            <a:ext cx="495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Changes in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Earth’s </a:t>
            </a:r>
            <a:r>
              <a:rPr lang="en-US" dirty="0">
                <a:latin typeface="Arial" pitchFamily="34" charset="0"/>
                <a:cs typeface="Arial" pitchFamily="34" charset="0"/>
              </a:rPr>
              <a:t>orbit affect the amount of sunlight absorption on Earth.</a:t>
            </a:r>
            <a:endParaRPr lang="en-US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 bwMode="auto">
          <a:xfrm>
            <a:off x="457200" y="4066401"/>
            <a:ext cx="81915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Differences in the sun’s intensity or the sun’s rays cause warmer weather with higher intensity or cooler temperatures with lower intensity, respectively.</a:t>
            </a: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4397188" y="1247001"/>
            <a:ext cx="3680012" cy="533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Natural Climate Change</a:t>
            </a:r>
          </a:p>
        </p:txBody>
      </p:sp>
      <p:sp>
        <p:nvSpPr>
          <p:cNvPr id="9" name="TextBox 8"/>
          <p:cNvSpPr txBox="1"/>
          <p:nvPr/>
        </p:nvSpPr>
        <p:spPr bwMode="auto">
          <a:xfrm>
            <a:off x="4343400" y="1875472"/>
            <a:ext cx="4724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Climate changes result from natural causes such as changes in ocean patterns, 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arth’s </a:t>
            </a:r>
            <a:r>
              <a:rPr lang="en-US" dirty="0">
                <a:latin typeface="Arial" pitchFamily="34" charset="0"/>
                <a:cs typeface="Arial" pitchFamily="34" charset="0"/>
              </a:rPr>
              <a:t>orbit, volcanic eruptions, and the sun’s intensity.</a:t>
            </a:r>
          </a:p>
        </p:txBody>
      </p:sp>
      <p:sp>
        <p:nvSpPr>
          <p:cNvPr id="12" name="TextBox 11"/>
          <p:cNvSpPr txBox="1"/>
          <p:nvPr/>
        </p:nvSpPr>
        <p:spPr bwMode="auto">
          <a:xfrm>
            <a:off x="457200" y="4888468"/>
            <a:ext cx="83439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Volcanic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eruptions </a:t>
            </a:r>
            <a:r>
              <a:rPr lang="en-US" dirty="0">
                <a:latin typeface="Arial" pitchFamily="34" charset="0"/>
                <a:cs typeface="Arial" pitchFamily="34" charset="0"/>
              </a:rPr>
              <a:t>result in gas releases such as aerosol and carbon dioxide.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167753"/>
            <a:ext cx="3901440" cy="259384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6566761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5105400" y="1066800"/>
            <a:ext cx="310515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Human Activity and Climate Change</a:t>
            </a:r>
          </a:p>
        </p:txBody>
      </p:sp>
      <p:sp>
        <p:nvSpPr>
          <p:cNvPr id="20" name="Content Placeholder 6"/>
          <p:cNvSpPr txBox="1">
            <a:spLocks/>
          </p:cNvSpPr>
          <p:nvPr/>
        </p:nvSpPr>
        <p:spPr>
          <a:xfrm>
            <a:off x="5312772" y="3200400"/>
            <a:ext cx="3516626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activities that release greenhouse gases lead to climate changes.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5314949" y="4114800"/>
            <a:ext cx="3581401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activity in the last century seems to have accelerated climate change.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Content Placeholder 6"/>
          <p:cNvSpPr txBox="1">
            <a:spLocks/>
          </p:cNvSpPr>
          <p:nvPr/>
        </p:nvSpPr>
        <p:spPr>
          <a:xfrm>
            <a:off x="607421" y="5105400"/>
            <a:ext cx="8155577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Climate change caused by human activity is both a threat to creation and a symptom of damage to creation.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5314950" y="1981200"/>
            <a:ext cx="3516626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Human activities such as deforestation and the burning of fossil fuels change the atmosphere’s composition.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97" y="1143000"/>
            <a:ext cx="4597806" cy="35633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4146590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6"/>
          <p:cNvSpPr txBox="1">
            <a:spLocks/>
          </p:cNvSpPr>
          <p:nvPr/>
        </p:nvSpPr>
        <p:spPr>
          <a:xfrm>
            <a:off x="5410200" y="1066800"/>
            <a:ext cx="2819400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400" b="1" dirty="0">
                <a:latin typeface="Arial" pitchFamily="34" charset="0"/>
                <a:cs typeface="Arial" pitchFamily="34" charset="0"/>
              </a:rPr>
              <a:t>Effects of Climate Change</a:t>
            </a:r>
          </a:p>
        </p:txBody>
      </p:sp>
      <p:sp>
        <p:nvSpPr>
          <p:cNvPr id="20" name="Content Placeholder 6"/>
          <p:cNvSpPr txBox="1">
            <a:spLocks/>
          </p:cNvSpPr>
          <p:nvPr/>
        </p:nvSpPr>
        <p:spPr>
          <a:xfrm>
            <a:off x="5638800" y="2895600"/>
            <a:ext cx="312419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When the climate changes, farmers have a hard time adapting to the changes.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Content Placeholder 6"/>
          <p:cNvSpPr txBox="1">
            <a:spLocks/>
          </p:cNvSpPr>
          <p:nvPr/>
        </p:nvSpPr>
        <p:spPr>
          <a:xfrm>
            <a:off x="5638800" y="4114800"/>
            <a:ext cx="3181746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Changes in the weather can lead to droughts, changes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in </a:t>
            </a:r>
            <a:r>
              <a:rPr lang="en-US" dirty="0">
                <a:latin typeface="Arial" pitchFamily="34" charset="0"/>
                <a:cs typeface="Arial" pitchFamily="34" charset="0"/>
              </a:rPr>
              <a:t>irrigation, water quality, and fish farming.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5640978" y="1981200"/>
            <a:ext cx="3124199" cy="6858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>
                <a:latin typeface="Arial" pitchFamily="34" charset="0"/>
                <a:cs typeface="Arial" pitchFamily="34" charset="0"/>
              </a:rPr>
              <a:t>Climate change affects the environment and the ecosystem.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297" y="1143000"/>
            <a:ext cx="4597806" cy="35633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0291826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9" grpId="0"/>
    </p:bldLst>
  </p:timing>
</p:sld>
</file>

<file path=ppt/theme/theme1.xml><?xml version="1.0" encoding="utf-8"?>
<a:theme xmlns:a="http://schemas.openxmlformats.org/drawingml/2006/main" name="LIC Presentation template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 w="9525">
          <a:noFill/>
          <a:miter lim="800000"/>
          <a:headEnd/>
          <a:tailEnd/>
        </a:ln>
      </a:spPr>
      <a:bodyPr>
        <a:spAutoFit/>
      </a:bodyPr>
      <a:lstStyle>
        <a:defPPr>
          <a:defRPr sz="800" dirty="0">
            <a:solidFill>
              <a:schemeClr val="bg1">
                <a:lumMod val="65000"/>
              </a:schemeClr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LIC Presentation template-New</Template>
  <TotalTime>830</TotalTime>
  <Words>244</Words>
  <Application>Microsoft Office PowerPoint</Application>
  <PresentationFormat>On-screen Show (4:3)</PresentationFormat>
  <Paragraphs>26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LIC Presentation template-New</vt:lpstr>
      <vt:lpstr>Climate Change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bmartinka</dc:creator>
  <cp:lastModifiedBy>pintern</cp:lastModifiedBy>
  <cp:revision>174</cp:revision>
  <dcterms:created xsi:type="dcterms:W3CDTF">2011-06-08T19:56:13Z</dcterms:created>
  <dcterms:modified xsi:type="dcterms:W3CDTF">2012-02-15T17:22:49Z</dcterms:modified>
</cp:coreProperties>
</file>