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14"/>
  </p:notesMasterIdLst>
  <p:sldIdLst>
    <p:sldId id="310" r:id="rId2"/>
    <p:sldId id="313" r:id="rId3"/>
    <p:sldId id="314" r:id="rId4"/>
    <p:sldId id="315" r:id="rId5"/>
    <p:sldId id="316" r:id="rId6"/>
    <p:sldId id="318" r:id="rId7"/>
    <p:sldId id="317" r:id="rId8"/>
    <p:sldId id="319" r:id="rId9"/>
    <p:sldId id="320" r:id="rId10"/>
    <p:sldId id="323" r:id="rId11"/>
    <p:sldId id="321" r:id="rId12"/>
    <p:sldId id="322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 Karr" initials="JK" lastIdx="4" clrIdx="0"/>
  <p:cmAuthor id="1" name="Susanna Seibert" initials="SS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30027"/>
    <a:srgbClr val="0A5598"/>
    <a:srgbClr val="7E7E7E"/>
    <a:srgbClr val="178D34"/>
    <a:srgbClr val="314BCD"/>
    <a:srgbClr val="D60005"/>
    <a:srgbClr val="FF0000"/>
    <a:srgbClr val="3539C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36" autoAdjust="0"/>
    <p:restoredTop sz="86425" autoAdjust="0"/>
  </p:normalViewPr>
  <p:slideViewPr>
    <p:cSldViewPr snapToGrid="0" snapToObjects="1">
      <p:cViewPr varScale="1">
        <p:scale>
          <a:sx n="127" d="100"/>
          <a:sy n="127" d="100"/>
        </p:scale>
        <p:origin x="12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tags" Target="tags/tag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DC5929-8357-4C99-A218-FA02D61B50BC}" type="datetimeFigureOut">
              <a:rPr lang="en-US"/>
              <a:pPr>
                <a:defRPr/>
              </a:pPr>
              <a:t>6/1/16</a:t>
            </a:fld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835CB9-1183-4972-9987-AD6871187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4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9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0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1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9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6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7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8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8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2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6" y="4732998"/>
            <a:ext cx="1652629" cy="1977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98664" y="6336792"/>
            <a:ext cx="2377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Document #: TX005847</a:t>
            </a:r>
          </a:p>
        </p:txBody>
      </p:sp>
    </p:spTree>
    <p:extLst>
      <p:ext uri="{BB962C8B-B14F-4D97-AF65-F5344CB8AC3E}">
        <p14:creationId xmlns:p14="http://schemas.microsoft.com/office/powerpoint/2010/main" val="37330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960"/>
            <a:ext cx="91440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Journal It!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2" y="1417639"/>
            <a:ext cx="4089678" cy="45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Imagine Jesus facing you and asking, “Who am I in your life? What questions do you have for me?” </a:t>
            </a:r>
          </a:p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Write down what you would say to him in response.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44996"/>
            <a:ext cx="13869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Golfmhee/Shutterstock.com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8219"/>
            <a:ext cx="4315166" cy="287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49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200" b="1" dirty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Imperfect Disciples </a:t>
            </a:r>
            <a:r>
              <a:rPr lang="en-US" sz="4200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2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8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Mark 9:33–37, 10:35–45)</a:t>
            </a:r>
            <a:br>
              <a:rPr lang="en-US" sz="18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8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85250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disciples of Jesus did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not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always understand Jesus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or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his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teachings. </a:t>
            </a:r>
          </a:p>
          <a:p>
            <a:pPr lvl="0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disciples sometimes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fought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over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status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wanted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places of privilege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Jesus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reminded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his disciples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that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just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as he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had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come to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serve others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, they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were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called to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do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same.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8687" y="4491601"/>
            <a:ext cx="174759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Gino Santa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Maria / 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453" y="1643092"/>
            <a:ext cx="4280547" cy="28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Share It!</a:t>
            </a:r>
            <a:r>
              <a:rPr lang="en-US" sz="20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b="1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451" y="1600200"/>
            <a:ext cx="838534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are some ways that you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can follow Jesus’ example to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love and serve others?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5767" y="4479574"/>
            <a:ext cx="207140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Monkey Business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Images / 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06" y="1600200"/>
            <a:ext cx="4319061" cy="287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2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3956703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Chapter F</a:t>
            </a:r>
          </a:p>
          <a:p>
            <a:pPr algn="ctr"/>
            <a:r>
              <a:rPr lang="en-US" sz="3600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The Bible: The Gospel of Mark</a:t>
            </a:r>
          </a:p>
        </p:txBody>
      </p:sp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1" y="0"/>
            <a:ext cx="9143999" cy="3956703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Prophets, </a:t>
            </a:r>
            <a:b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Jesus Christ,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</a:t>
            </a:r>
            <a:endParaRPr lang="en-US" sz="6600" b="1" dirty="0">
              <a:solidFill>
                <a:srgbClr val="C300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latin typeface="Arial" charset="0"/>
                <a:ea typeface="Arial" charset="0"/>
                <a:cs typeface="Arial" charset="0"/>
              </a:rPr>
              <a:t>Chapter Summary</a:t>
            </a:r>
            <a:endParaRPr lang="en-US" sz="4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596" y="1155700"/>
            <a:ext cx="8490857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This chapter will explore the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life and teachings of Jesus according to the Gospel of Mark. 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Mark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focuses on the public ministry of Jesus. 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Gospel begins with the baptism of Jesus, after which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Jesus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almost immediately calls disciples to himself and begins to teach and heal. Jesus teaches about the Kingdom of God, revealing his true self and his mission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Ultimately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, Jesus is misunderstood, betrayed, mocked, and crucified, yet he imparts renewed hope through the Resurrection.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151"/>
            <a:ext cx="8229600" cy="1143000"/>
          </a:xfrm>
        </p:spPr>
        <p:txBody>
          <a:bodyPr>
            <a:noAutofit/>
          </a:bodyPr>
          <a:lstStyle/>
          <a:p>
            <a:r>
              <a:rPr lang="en-US" sz="4200" b="1" dirty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Off and Running </a:t>
            </a:r>
            <a:r>
              <a:rPr lang="en-US" sz="4200" b="1" dirty="0" smtClean="0">
                <a:solidFill>
                  <a:srgbClr val="D60005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200" b="1" dirty="0" smtClean="0">
                <a:solidFill>
                  <a:srgbClr val="D6000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(Mark, chapter </a:t>
            </a:r>
            <a:r>
              <a:rPr lang="en-US" sz="18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1)</a:t>
            </a:r>
            <a:br>
              <a:rPr lang="en-US" sz="18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800" b="1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151"/>
            <a:ext cx="8229600" cy="4402137"/>
          </a:xfrm>
        </p:spPr>
        <p:txBody>
          <a:bodyPr>
            <a:normAutofit/>
          </a:bodyPr>
          <a:lstStyle/>
          <a:p>
            <a:pPr lvl="0"/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Name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musician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, band,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actor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or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sports figure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who became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 “overnight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sensation.”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happened to make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person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so famous?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What is the latest video to go “viral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”?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makes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this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video so interesting?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4033" y="3835610"/>
            <a:ext cx="13244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PopTika/Shutterstock.com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92" y="1425592"/>
            <a:ext cx="3617407" cy="241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7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6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7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Jesus’ Ministry</a:t>
            </a:r>
            <a:r>
              <a:rPr lang="en-US" b="1" dirty="0">
                <a:solidFill>
                  <a:srgbClr val="D60005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>
                <a:solidFill>
                  <a:srgbClr val="D6000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70" y="1245996"/>
            <a:ext cx="8963130" cy="4697605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Mark presents Jesus as an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“overnight sensation.”</a:t>
            </a:r>
          </a:p>
          <a:p>
            <a:pPr lvl="0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Jesus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was baptized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by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John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Baptist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began his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public ministry soon after.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After being tempted by Satan,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Jesus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called fishermen Simon,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Andrew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, James, and John to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follow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him and be his disciples.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Jesus healed many who were sick with all kinds of diseases and drove out many demons.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10833" y="4009769"/>
            <a:ext cx="173316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Odessa Sawyer / Saint Mary's Press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25" r="9068" b="6422"/>
          <a:stretch/>
        </p:blipFill>
        <p:spPr>
          <a:xfrm>
            <a:off x="5184949" y="1225927"/>
            <a:ext cx="3863765" cy="270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0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19" y="567564"/>
            <a:ext cx="8742066" cy="1143000"/>
          </a:xfrm>
        </p:spPr>
        <p:txBody>
          <a:bodyPr>
            <a:normAutofit fontScale="90000"/>
          </a:bodyPr>
          <a:lstStyle/>
          <a:p>
            <a:r>
              <a:rPr lang="en-US" sz="4700" b="1" dirty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Jesus Teaches </a:t>
            </a:r>
            <a:r>
              <a:rPr lang="en-US" sz="47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7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7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about </a:t>
            </a:r>
            <a:r>
              <a:rPr lang="en-US" sz="4700" b="1" dirty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47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Kingdom</a:t>
            </a:r>
            <a:r>
              <a:rPr lang="en-US" sz="4700" b="1" dirty="0" smtClean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700" b="1" dirty="0" smtClean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(Mark 4:1–34)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ea typeface="Arial" charset="0"/>
                <a:cs typeface="Arial" charset="0"/>
              </a:rPr>
            </a:b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727" y="1691958"/>
            <a:ext cx="4732774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Jesus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taught his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disciples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Parable of the Sower and its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meaning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Jesus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explained the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importance of parables as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teaching method.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Jesus taught his disciples that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Kingdom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of God is mysterious.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starts very small but will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grow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very large.</a:t>
            </a:r>
          </a:p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483775"/>
            <a:ext cx="173316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Odessa Sawyer / Saint Mary's Press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" t="6348" r="8660" b="5448"/>
          <a:stretch/>
        </p:blipFill>
        <p:spPr>
          <a:xfrm>
            <a:off x="0" y="1710564"/>
            <a:ext cx="3893018" cy="277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7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67" y="482946"/>
            <a:ext cx="8732018" cy="1143000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Share It!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ea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98" y="1670904"/>
            <a:ext cx="8510955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What’s the largest plant you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or your family have ever grown? </a:t>
            </a:r>
          </a:p>
          <a:p>
            <a:pPr lvl="0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Have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you ever planted grass,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or another plant in a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milk carton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? </a:t>
            </a:r>
          </a:p>
          <a:p>
            <a:pPr marL="344488" lvl="0" indent="-344488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	How did it feel to watch it grow?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What does a plant really need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grow well?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452" y="2373450"/>
            <a:ext cx="3674347" cy="2449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29830" y="4808854"/>
            <a:ext cx="14141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Sofiaworld/Shutterstock.com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8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Who Do You Say I Am? </a:t>
            </a:r>
            <a:r>
              <a:rPr lang="en-US" sz="4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8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Mark 8:27–38)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98" y="1600200"/>
            <a:ext cx="8375301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Peter boldly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proclaimed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that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Jesus is the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Messiah.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Even though he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was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right,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Jesus told Peter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he still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didn’t completely under-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stand what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it means to be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Messiah.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17080" y="4813854"/>
            <a:ext cx="173316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Odessa Sawyer / Saint Mary's Press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941" r="6379" b="949"/>
          <a:stretch/>
        </p:blipFill>
        <p:spPr>
          <a:xfrm>
            <a:off x="4973934" y="1768511"/>
            <a:ext cx="4170066" cy="304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Think About It! </a:t>
            </a:r>
            <a:endParaRPr lang="en-US" sz="6000" b="1" dirty="0">
              <a:solidFill>
                <a:srgbClr val="C300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68219"/>
            <a:ext cx="4250454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Jesus tells his disciples that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must suffer and die and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that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discipleship will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be difficult.</a:t>
            </a:r>
          </a:p>
          <a:p>
            <a:pPr lvl="0"/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 today’s world is it still difficult to be a follower of Jesus? Why or why not?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44996"/>
            <a:ext cx="13869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Golfmhee/Shutterstock.com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8219"/>
            <a:ext cx="4315166" cy="287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7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Jeopard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$100 Question from H1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$100 Answer from H1&amp;quot;&quot;/&gt;&lt;property id=&quot;20307&quot; value=&quot;283&quot;/&gt;&lt;/object&gt;&lt;object type=&quot;3&quot; unique_id=&quot;10007&quot;&gt;&lt;property id=&quot;20148&quot; value=&quot;5&quot;/&gt;&lt;property id=&quot;20300&quot; value=&quot;Slide 4 - &amp;quot;$200 Question from H1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$200 Answer from H1&amp;quot;&quot;/&gt;&lt;property id=&quot;20307&quot; value=&quot;284&quot;/&gt;&lt;/object&gt;&lt;object type=&quot;3&quot; unique_id=&quot;10009&quot;&gt;&lt;property id=&quot;20148&quot; value=&quot;5&quot;/&gt;&lt;property id=&quot;20300&quot; value=&quot;Slide 6 - &amp;quot;$300 Question from H1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$300 Answer from H1&amp;quot;&quot;/&gt;&lt;property id=&quot;20307&quot; value=&quot;285&quot;/&gt;&lt;/object&gt;&lt;object type=&quot;3&quot; unique_id=&quot;10011&quot;&gt;&lt;property id=&quot;20148&quot; value=&quot;5&quot;/&gt;&lt;property id=&quot;20300&quot; value=&quot;Slide 8 - &amp;quot;$400 Question from H1&amp;quot;&quot;/&gt;&lt;property id=&quot;20307&quot; value=&quot;260&quot;/&gt;&lt;/object&gt;&lt;object type=&quot;3&quot; unique_id=&quot;10012&quot;&gt;&lt;property id=&quot;20148&quot; value=&quot;5&quot;/&gt;&lt;property id=&quot;20300&quot; value=&quot;Slide 9 - &amp;quot;$400 Answer from H1&amp;quot;&quot;/&gt;&lt;property id=&quot;20307&quot; value=&quot;286&quot;/&gt;&lt;/object&gt;&lt;object type=&quot;3&quot; unique_id=&quot;10013&quot;&gt;&lt;property id=&quot;20148&quot; value=&quot;5&quot;/&gt;&lt;property id=&quot;20300&quot; value=&quot;Slide 10 - &amp;quot;$500 Question from H1&amp;quot;&quot;/&gt;&lt;property id=&quot;20307&quot; value=&quot;261&quot;/&gt;&lt;/object&gt;&lt;object type=&quot;3&quot; unique_id=&quot;10014&quot;&gt;&lt;property id=&quot;20148&quot; value=&quot;5&quot;/&gt;&lt;property id=&quot;20300&quot; value=&quot;Slide 11 - &amp;quot;$500 Answer from H1&amp;quot;&quot;/&gt;&lt;property id=&quot;20307&quot; value=&quot;287&quot;/&gt;&lt;/object&gt;&lt;object type=&quot;3&quot; unique_id=&quot;10015&quot;&gt;&lt;property id=&quot;20148&quot; value=&quot;5&quot;/&gt;&lt;property id=&quot;20300&quot; value=&quot;Slide 12 - &amp;quot;$100 Question from H2&amp;quot;&quot;/&gt;&lt;property id=&quot;20307&quot; value=&quot;262&quot;/&gt;&lt;/object&gt;&lt;object type=&quot;3&quot; unique_id=&quot;10016&quot;&gt;&lt;property id=&quot;20148&quot; value=&quot;5&quot;/&gt;&lt;property id=&quot;20300&quot; value=&quot;Slide 13 - &amp;quot;$100 Answer from H2&amp;quot;&quot;/&gt;&lt;property id=&quot;20307&quot; value=&quot;288&quot;/&gt;&lt;/object&gt;&lt;object type=&quot;3&quot; unique_id=&quot;10017&quot;&gt;&lt;property id=&quot;20148&quot; value=&quot;5&quot;/&gt;&lt;property id=&quot;20300&quot; value=&quot;Slide 14 - &amp;quot;$200 Question from H2&amp;quot;&quot;/&gt;&lt;property id=&quot;20307&quot; value=&quot;263&quot;/&gt;&lt;/object&gt;&lt;object type=&quot;3&quot; unique_id=&quot;10018&quot;&gt;&lt;property id=&quot;20148&quot; value=&quot;5&quot;/&gt;&lt;property id=&quot;20300&quot; value=&quot;Slide 15 - &amp;quot;$200 Answer from H2&amp;quot;&quot;/&gt;&lt;property id=&quot;20307&quot; value=&quot;289&quot;/&gt;&lt;/object&gt;&lt;object type=&quot;3&quot; unique_id=&quot;10019&quot;&gt;&lt;property id=&quot;20148&quot; value=&quot;5&quot;/&gt;&lt;property id=&quot;20300&quot; value=&quot;Slide 16 - &amp;quot;$300 Question from H2&amp;quot;&quot;/&gt;&lt;property id=&quot;20307&quot; value=&quot;264&quot;/&gt;&lt;/object&gt;&lt;object type=&quot;3&quot; unique_id=&quot;10020&quot;&gt;&lt;property id=&quot;20148&quot; value=&quot;5&quot;/&gt;&lt;property id=&quot;20300&quot; value=&quot;Slide 17 - &amp;quot;$300 Answer from H2&amp;quot;&quot;/&gt;&lt;property id=&quot;20307&quot; value=&quot;290&quot;/&gt;&lt;/object&gt;&lt;object type=&quot;3&quot; unique_id=&quot;10021&quot;&gt;&lt;property id=&quot;20148&quot; value=&quot;5&quot;/&gt;&lt;property id=&quot;20300&quot; value=&quot;Slide 18 - &amp;quot;$400 Question from H2&amp;quot;&quot;/&gt;&lt;property id=&quot;20307&quot; value=&quot;265&quot;/&gt;&lt;/object&gt;&lt;object type=&quot;3&quot; unique_id=&quot;10022&quot;&gt;&lt;property id=&quot;20148&quot; value=&quot;5&quot;/&gt;&lt;property id=&quot;20300&quot; value=&quot;Slide 19 - &amp;quot;$400 Answer from H2&amp;quot;&quot;/&gt;&lt;property id=&quot;20307&quot; value=&quot;291&quot;/&gt;&lt;/object&gt;&lt;object type=&quot;3&quot; unique_id=&quot;10023&quot;&gt;&lt;property id=&quot;20148&quot; value=&quot;5&quot;/&gt;&lt;property id=&quot;20300&quot; value=&quot;Slide 20 - &amp;quot;$500 Question from H2&amp;quot;&quot;/&gt;&lt;property id=&quot;20307&quot; value=&quot;266&quot;/&gt;&lt;/object&gt;&lt;object type=&quot;3&quot; unique_id=&quot;10024&quot;&gt;&lt;property id=&quot;20148&quot; value=&quot;5&quot;/&gt;&lt;property id=&quot;20300&quot; value=&quot;Slide 21 - &amp;quot;$500 Answer from H2&amp;quot;&quot;/&gt;&lt;property id=&quot;20307&quot; value=&quot;292&quot;/&gt;&lt;/object&gt;&lt;object type=&quot;3&quot; unique_id=&quot;10025&quot;&gt;&lt;property id=&quot;20148&quot; value=&quot;5&quot;/&gt;&lt;property id=&quot;20300&quot; value=&quot;Slide 22 - &amp;quot;$100 Question from H3&amp;quot;&quot;/&gt;&lt;property id=&quot;20307&quot; value=&quot;267&quot;/&gt;&lt;/object&gt;&lt;object type=&quot;3&quot; unique_id=&quot;10026&quot;&gt;&lt;property id=&quot;20148&quot; value=&quot;5&quot;/&gt;&lt;property id=&quot;20300&quot; value=&quot;Slide 23 - &amp;quot;$100 Answer from H3&amp;quot;&quot;/&gt;&lt;property id=&quot;20307&quot; value=&quot;293&quot;/&gt;&lt;/object&gt;&lt;object type=&quot;3&quot; unique_id=&quot;10027&quot;&gt;&lt;property id=&quot;20148&quot; value=&quot;5&quot;/&gt;&lt;property id=&quot;20300&quot; value=&quot;Slide 24 - &amp;quot;$200 Question from H3&amp;quot;&quot;/&gt;&lt;property id=&quot;20307&quot; value=&quot;268&quot;/&gt;&lt;/object&gt;&lt;object type=&quot;3&quot; unique_id=&quot;10028&quot;&gt;&lt;property id=&quot;20148&quot; value=&quot;5&quot;/&gt;&lt;property id=&quot;20300&quot; value=&quot;Slide 25 - &amp;quot;$200 Answer from H3&amp;quot;&quot;/&gt;&lt;property id=&quot;20307&quot; value=&quot;294&quot;/&gt;&lt;/object&gt;&lt;object type=&quot;3&quot; unique_id=&quot;10029&quot;&gt;&lt;property id=&quot;20148&quot; value=&quot;5&quot;/&gt;&lt;property id=&quot;20300&quot; value=&quot;Slide 26 - &amp;quot;$300 Question from H3&amp;quot;&quot;/&gt;&lt;property id=&quot;20307&quot; value=&quot;269&quot;/&gt;&lt;/object&gt;&lt;object type=&quot;3&quot; unique_id=&quot;10030&quot;&gt;&lt;property id=&quot;20148&quot; value=&quot;5&quot;/&gt;&lt;property id=&quot;20300&quot; value=&quot;Slide 27 - &amp;quot;$300 Answer from H3&amp;quot;&quot;/&gt;&lt;property id=&quot;20307&quot; value=&quot;295&quot;/&gt;&lt;/object&gt;&lt;object type=&quot;3&quot; unique_id=&quot;10031&quot;&gt;&lt;property id=&quot;20148&quot; value=&quot;5&quot;/&gt;&lt;property id=&quot;20300&quot; value=&quot;Slide 28 - &amp;quot;$400 Question from H3&amp;quot;&quot;/&gt;&lt;property id=&quot;20307&quot; value=&quot;270&quot;/&gt;&lt;/object&gt;&lt;object type=&quot;3&quot; unique_id=&quot;10032&quot;&gt;&lt;property id=&quot;20148&quot; value=&quot;5&quot;/&gt;&lt;property id=&quot;20300&quot; value=&quot;Slide 29 - &amp;quot;$400 Answer from H3&amp;quot;&quot;/&gt;&lt;property id=&quot;20307&quot; value=&quot;296&quot;/&gt;&lt;/object&gt;&lt;object type=&quot;3&quot; unique_id=&quot;10033&quot;&gt;&lt;property id=&quot;20148&quot; value=&quot;5&quot;/&gt;&lt;property id=&quot;20300&quot; value=&quot;Slide 30 - &amp;quot;$500 Question from H3&amp;quot;&quot;/&gt;&lt;property id=&quot;20307&quot; value=&quot;271&quot;/&gt;&lt;/object&gt;&lt;object type=&quot;3&quot; unique_id=&quot;10034&quot;&gt;&lt;property id=&quot;20148&quot; value=&quot;5&quot;/&gt;&lt;property id=&quot;20300&quot; value=&quot;Slide 31 - &amp;quot;$500 Answer from H3&amp;quot;&quot;/&gt;&lt;property id=&quot;20307&quot; value=&quot;297&quot;/&gt;&lt;/object&gt;&lt;object type=&quot;3&quot; unique_id=&quot;10035&quot;&gt;&lt;property id=&quot;20148&quot; value=&quot;5&quot;/&gt;&lt;property id=&quot;20300&quot; value=&quot;Slide 32 - &amp;quot;$100 Question from H4&amp;quot;&quot;/&gt;&lt;property id=&quot;20307&quot; value=&quot;272&quot;/&gt;&lt;/object&gt;&lt;object type=&quot;3&quot; unique_id=&quot;10036&quot;&gt;&lt;property id=&quot;20148&quot; value=&quot;5&quot;/&gt;&lt;property id=&quot;20300&quot; value=&quot;Slide 33 - &amp;quot;$100 Answer from H4&amp;quot;&quot;/&gt;&lt;property id=&quot;20307&quot; value=&quot;298&quot;/&gt;&lt;/object&gt;&lt;object type=&quot;3&quot; unique_id=&quot;10037&quot;&gt;&lt;property id=&quot;20148&quot; value=&quot;5&quot;/&gt;&lt;property id=&quot;20300&quot; value=&quot;Slide 34 - &amp;quot;$200 Question from H4&amp;quot;&quot;/&gt;&lt;property id=&quot;20307&quot; value=&quot;273&quot;/&gt;&lt;/object&gt;&lt;object type=&quot;3&quot; unique_id=&quot;10038&quot;&gt;&lt;property id=&quot;20148&quot; value=&quot;5&quot;/&gt;&lt;property id=&quot;20300&quot; value=&quot;Slide 35 - &amp;quot;$200 Answer from H4&amp;quot;&quot;/&gt;&lt;property id=&quot;20307&quot; value=&quot;300&quot;/&gt;&lt;/object&gt;&lt;object type=&quot;3&quot; unique_id=&quot;10039&quot;&gt;&lt;property id=&quot;20148&quot; value=&quot;5&quot;/&gt;&lt;property id=&quot;20300&quot; value=&quot;Slide 36 - &amp;quot;$300 Question from H4&amp;quot;&quot;/&gt;&lt;property id=&quot;20307&quot; value=&quot;274&quot;/&gt;&lt;/object&gt;&lt;object type=&quot;3&quot; unique_id=&quot;10040&quot;&gt;&lt;property id=&quot;20148&quot; value=&quot;5&quot;/&gt;&lt;property id=&quot;20300&quot; value=&quot;Slide 37 - &amp;quot;$300 Answer from H4&amp;quot;&quot;/&gt;&lt;property id=&quot;20307&quot; value=&quot;301&quot;/&gt;&lt;/object&gt;&lt;object type=&quot;3&quot; unique_id=&quot;10041&quot;&gt;&lt;property id=&quot;20148&quot; value=&quot;5&quot;/&gt;&lt;property id=&quot;20300&quot; value=&quot;Slide 38 - &amp;quot;$400 Question from H4&amp;quot;&quot;/&gt;&lt;property id=&quot;20307&quot; value=&quot;275&quot;/&gt;&lt;/object&gt;&lt;object type=&quot;3&quot; unique_id=&quot;10042&quot;&gt;&lt;property id=&quot;20148&quot; value=&quot;5&quot;/&gt;&lt;property id=&quot;20300&quot; value=&quot;Slide 39 - &amp;quot;$400 Answer from H4&amp;quot;&quot;/&gt;&lt;property id=&quot;20307&quot; value=&quot;302&quot;/&gt;&lt;/object&gt;&lt;object type=&quot;3&quot; unique_id=&quot;10043&quot;&gt;&lt;property id=&quot;20148&quot; value=&quot;5&quot;/&gt;&lt;property id=&quot;20300&quot; value=&quot;Slide 40 - &amp;quot;$500 Question from H4&amp;quot;&quot;/&gt;&lt;property id=&quot;20307&quot; value=&quot;276&quot;/&gt;&lt;/object&gt;&lt;object type=&quot;3&quot; unique_id=&quot;10044&quot;&gt;&lt;property id=&quot;20148&quot; value=&quot;5&quot;/&gt;&lt;property id=&quot;20300&quot; value=&quot;Slide 41 - &amp;quot;$500 Answer from H4&amp;quot;&quot;/&gt;&lt;property id=&quot;20307&quot; value=&quot;303&quot;/&gt;&lt;/object&gt;&lt;object type=&quot;3&quot; unique_id=&quot;10045&quot;&gt;&lt;property id=&quot;20148&quot; value=&quot;5&quot;/&gt;&lt;property id=&quot;20300&quot; value=&quot;Slide 42 - &amp;quot;$100 Question from H5&amp;quot;&quot;/&gt;&lt;property id=&quot;20307&quot; value=&quot;277&quot;/&gt;&lt;/object&gt;&lt;object type=&quot;3&quot; unique_id=&quot;10046&quot;&gt;&lt;property id=&quot;20148&quot; value=&quot;5&quot;/&gt;&lt;property id=&quot;20300&quot; value=&quot;Slide 43 - &amp;quot;$100 Answer from H5&amp;quot;&quot;/&gt;&lt;property id=&quot;20307&quot; value=&quot;304&quot;/&gt;&lt;/object&gt;&lt;object type=&quot;3&quot; unique_id=&quot;10047&quot;&gt;&lt;property id=&quot;20148&quot; value=&quot;5&quot;/&gt;&lt;property id=&quot;20300&quot; value=&quot;Slide 44 - &amp;quot;$200 Question from H5&amp;quot;&quot;/&gt;&lt;property id=&quot;20307&quot; value=&quot;279&quot;/&gt;&lt;/object&gt;&lt;object type=&quot;3&quot; unique_id=&quot;10048&quot;&gt;&lt;property id=&quot;20148&quot; value=&quot;5&quot;/&gt;&lt;property id=&quot;20300&quot; value=&quot;Slide 45 - &amp;quot;$200 Answer from H5&amp;quot;&quot;/&gt;&lt;property id=&quot;20307&quot; value=&quot;305&quot;/&gt;&lt;/object&gt;&lt;object type=&quot;3&quot; unique_id=&quot;10049&quot;&gt;&lt;property id=&quot;20148&quot; value=&quot;5&quot;/&gt;&lt;property id=&quot;20300&quot; value=&quot;Slide 46 - &amp;quot;$300 Question from H5&amp;quot;&quot;/&gt;&lt;property id=&quot;20307&quot; value=&quot;280&quot;/&gt;&lt;/object&gt;&lt;object type=&quot;3&quot; unique_id=&quot;10050&quot;&gt;&lt;property id=&quot;20148&quot; value=&quot;5&quot;/&gt;&lt;property id=&quot;20300&quot; value=&quot;Slide 47 - &amp;quot;$300 Answer from H5&amp;quot;&quot;/&gt;&lt;property id=&quot;20307&quot; value=&quot;306&quot;/&gt;&lt;/object&gt;&lt;object type=&quot;3&quot; unique_id=&quot;10051&quot;&gt;&lt;property id=&quot;20148&quot; value=&quot;5&quot;/&gt;&lt;property id=&quot;20300&quot; value=&quot;Slide 48 - &amp;quot;$400 Question from H5&amp;quot;&quot;/&gt;&lt;property id=&quot;20307&quot; value=&quot;281&quot;/&gt;&lt;/object&gt;&lt;object type=&quot;3&quot; unique_id=&quot;10052&quot;&gt;&lt;property id=&quot;20148&quot; value=&quot;5&quot;/&gt;&lt;property id=&quot;20300&quot; value=&quot;Slide 49 - &amp;quot;$400 Answer from H5&amp;quot;&quot;/&gt;&lt;property id=&quot;20307&quot; value=&quot;307&quot;/&gt;&lt;/object&gt;&lt;object type=&quot;3&quot; unique_id=&quot;10053&quot;&gt;&lt;property id=&quot;20148&quot; value=&quot;5&quot;/&gt;&lt;property id=&quot;20300&quot; value=&quot;Slide 50 - &amp;quot;$500 Question from H5&amp;quot;&quot;/&gt;&lt;property id=&quot;20307&quot; value=&quot;282&quot;/&gt;&lt;/object&gt;&lt;object type=&quot;3&quot; unique_id=&quot;10054&quot;&gt;&lt;property id=&quot;20148&quot; value=&quot;5&quot;/&gt;&lt;property id=&quot;20300&quot; value=&quot;Slide 51 - &amp;quot;$500 Answer from H5&amp;quot;&quot;/&gt;&lt;property id=&quot;20307&quot; value=&quot;308&quot;/&gt;&lt;/object&gt;&lt;/object&gt;&lt;/object&gt;&lt;/database&gt;"/>
</p:tagLst>
</file>

<file path=ppt/theme/theme1.xml><?xml version="1.0" encoding="utf-8"?>
<a:theme xmlns:a="http://schemas.openxmlformats.org/drawingml/2006/main" name="Corp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Catholic Quiz Show-template ver 1-1</Template>
  <TotalTime>3996</TotalTime>
  <Words>278</Words>
  <Application>Microsoft Macintosh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Times New Roman</vt:lpstr>
      <vt:lpstr>Arial</vt:lpstr>
      <vt:lpstr>CorpPowerpoint</vt:lpstr>
      <vt:lpstr>PowerPoint Presentation</vt:lpstr>
      <vt:lpstr>The Prophets,    Jesus Christ,   and the Holy Spirit</vt:lpstr>
      <vt:lpstr>Chapter Summary</vt:lpstr>
      <vt:lpstr>Off and Running  (Mark, chapter 1) </vt:lpstr>
      <vt:lpstr>Jesus’ Ministry  </vt:lpstr>
      <vt:lpstr>Jesus Teaches  about the Kingdom  (Mark 4:1–34) </vt:lpstr>
      <vt:lpstr>Share It! </vt:lpstr>
      <vt:lpstr>Who Do You Say I Am?  (Mark 8:27–38) </vt:lpstr>
      <vt:lpstr>Think About It! </vt:lpstr>
      <vt:lpstr>Journal It!</vt:lpstr>
      <vt:lpstr>Imperfect Disciples  (Mark 9:33–37, 10:35–45) </vt:lpstr>
      <vt:lpstr>Share It! 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Singer-Towns</dc:creator>
  <cp:lastModifiedBy>Microsoft Office User</cp:lastModifiedBy>
  <cp:revision>171</cp:revision>
  <dcterms:created xsi:type="dcterms:W3CDTF">2012-11-07T17:11:11Z</dcterms:created>
  <dcterms:modified xsi:type="dcterms:W3CDTF">2016-06-01T17:28:57Z</dcterms:modified>
</cp:coreProperties>
</file>