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2" r:id="rId8"/>
    <p:sldId id="364" r:id="rId9"/>
    <p:sldId id="3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the topic of prayer. It provides a basic definition and a starting point for a discussion of prayer, and concludes with a question for journaling.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2719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Before showing the definition of prayer on this slide, ask the students to write their own definition of prayer in their notebooks. Discuss similarities and differences between their definition and this one from an early Church father, Saint John Damascene.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05800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Share a personal example of how your own thinking changed as a result of prayer, or share an experience you’ve heard or read about.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815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God created us to be in communion with him, and created us in such a way that we need that communion and are able to experience it.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18964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Call the students’ attention to the list of ways to develop good friendships on page 362 of the student handbook. Ask them to comment on how these features of friendship come into play in our relationship with God.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62194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journal on this question, and to share as they are willing with the larger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85964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52578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we receive grace through our Baptism, and in all of the other Sacraments.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69412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879960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Introduction to Prayer</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TX003164</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33</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6553200" y="5943600"/>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Alexandra </a:t>
            </a:r>
            <a:r>
              <a:rPr lang="en-US" sz="500" dirty="0" err="1">
                <a:latin typeface="Arial" pitchFamily="34" charset="0"/>
                <a:cs typeface="Arial" pitchFamily="34" charset="0"/>
              </a:rPr>
              <a:t>Lande</a:t>
            </a:r>
            <a:r>
              <a:rPr lang="en-US" sz="500" dirty="0">
                <a:latin typeface="Arial" pitchFamily="34" charset="0"/>
                <a:cs typeface="Arial" pitchFamily="34" charset="0"/>
              </a:rPr>
              <a:t> / www.shutterstock.com </a:t>
            </a:r>
          </a:p>
        </p:txBody>
      </p:sp>
      <p:sp>
        <p:nvSpPr>
          <p:cNvPr id="22" name="TextBox 21"/>
          <p:cNvSpPr txBox="1"/>
          <p:nvPr/>
        </p:nvSpPr>
        <p:spPr bwMode="auto">
          <a:xfrm>
            <a:off x="1162712" y="2819400"/>
            <a:ext cx="7828888"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QUESTION:  What is prayer?</a:t>
            </a:r>
            <a:endParaRPr lang="en-US"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1162712" y="3745468"/>
            <a:ext cx="7828888"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ANSWER:  Raising our minds and hearts to God.</a:t>
            </a:r>
            <a:endParaRPr lang="en-US" dirty="0">
              <a:solidFill>
                <a:schemeClr val="bg1">
                  <a:lumMod val="65000"/>
                </a:schemeClr>
              </a:solidFill>
              <a:latin typeface="Arial" pitchFamily="34" charset="0"/>
              <a:cs typeface="Arial" pitchFamily="34" charset="0"/>
            </a:endParaRPr>
          </a:p>
        </p:txBody>
      </p:sp>
      <p:pic>
        <p:nvPicPr>
          <p:cNvPr id="1037" name="Picture 13" descr="G:\powerpoint images\chapter33\shutterstock_773881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08465"/>
            <a:ext cx="2042478" cy="3058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G:\powerpoint images\chapter33\shutterstock_59766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967" y="4053819"/>
            <a:ext cx="1799033" cy="2499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5"/>
          <p:cNvSpPr txBox="1">
            <a:spLocks noChangeArrowheads="1"/>
          </p:cNvSpPr>
          <p:nvPr/>
        </p:nvSpPr>
        <p:spPr bwMode="auto">
          <a:xfrm>
            <a:off x="3821282" y="65363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Repina</a:t>
            </a:r>
            <a:r>
              <a:rPr lang="en-US" sz="500" dirty="0">
                <a:latin typeface="Arial" pitchFamily="34" charset="0"/>
                <a:cs typeface="Arial" pitchFamily="34" charset="0"/>
              </a:rPr>
              <a:t> </a:t>
            </a:r>
            <a:r>
              <a:rPr lang="en-US" sz="500" dirty="0" err="1">
                <a:latin typeface="Arial" pitchFamily="34" charset="0"/>
                <a:cs typeface="Arial" pitchFamily="34" charset="0"/>
              </a:rPr>
              <a:t>Valeriya</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1216104" y="1638300"/>
            <a:ext cx="6861096" cy="672861"/>
          </a:xfrm>
          <a:prstGeom prst="rect">
            <a:avLst/>
          </a:prstGeom>
        </p:spPr>
        <p:txBody>
          <a:bodyPr>
            <a:noAutofit/>
          </a:bodyPr>
          <a:lstStyle/>
          <a:p>
            <a:pPr algn="ctr"/>
            <a:r>
              <a:rPr lang="en-US" sz="2400" b="1" dirty="0">
                <a:latin typeface="Arial" pitchFamily="34" charset="0"/>
                <a:cs typeface="Arial" pitchFamily="34" charset="0"/>
              </a:rPr>
              <a:t>When We Pray</a:t>
            </a:r>
          </a:p>
        </p:txBody>
      </p:sp>
      <p:sp>
        <p:nvSpPr>
          <p:cNvPr id="16" name="TextBox 15"/>
          <p:cNvSpPr txBox="1"/>
          <p:nvPr/>
        </p:nvSpPr>
        <p:spPr bwMode="auto">
          <a:xfrm>
            <a:off x="610770" y="2399029"/>
            <a:ext cx="860943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may get a flash of insight.</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610770" y="2831068"/>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attitudes may gradually change as God forms our intellect.</a:t>
            </a:r>
            <a:endParaRPr lang="en-US"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610770" y="3288268"/>
            <a:ext cx="860943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can be healed by God’s love and become more loving </a:t>
            </a:r>
            <a:r>
              <a:rPr lang="en-US" dirty="0" smtClean="0">
                <a:latin typeface="Arial" pitchFamily="34" charset="0"/>
                <a:cs typeface="Arial" pitchFamily="34" charset="0"/>
              </a:rPr>
              <a:t>in </a:t>
            </a:r>
            <a:r>
              <a:rPr lang="en-US" dirty="0">
                <a:latin typeface="Arial" pitchFamily="34" charset="0"/>
                <a:cs typeface="Arial" pitchFamily="34" charset="0"/>
              </a:rPr>
              <a:t>our relationships.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
          <p:cNvSpPr txBox="1">
            <a:spLocks noChangeArrowheads="1"/>
          </p:cNvSpPr>
          <p:nvPr/>
        </p:nvSpPr>
        <p:spPr bwMode="auto">
          <a:xfrm>
            <a:off x="5105400" y="6231523"/>
            <a:ext cx="264795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vita </a:t>
            </a:r>
            <a:r>
              <a:rPr lang="en-US" sz="500" dirty="0" err="1">
                <a:latin typeface="Arial" pitchFamily="34" charset="0"/>
                <a:cs typeface="Arial" pitchFamily="34" charset="0"/>
              </a:rPr>
              <a:t>khorzhevska</a:t>
            </a:r>
            <a:r>
              <a:rPr lang="en-US" sz="500" dirty="0">
                <a:latin typeface="Arial" pitchFamily="34" charset="0"/>
                <a:cs typeface="Arial" pitchFamily="34" charset="0"/>
              </a:rPr>
              <a:t> / www.shutterstock.com </a:t>
            </a:r>
          </a:p>
        </p:txBody>
      </p:sp>
      <p:sp>
        <p:nvSpPr>
          <p:cNvPr id="22" name="TextBox 21"/>
          <p:cNvSpPr txBox="1"/>
          <p:nvPr/>
        </p:nvSpPr>
        <p:spPr bwMode="auto">
          <a:xfrm>
            <a:off x="1142012" y="28194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not about using the right words or techniques. </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1942050" y="1981200"/>
            <a:ext cx="5677950" cy="685800"/>
          </a:xfrm>
          <a:prstGeom prst="rect">
            <a:avLst/>
          </a:prstGeom>
        </p:spPr>
        <p:txBody>
          <a:bodyPr>
            <a:noAutofit/>
          </a:bodyPr>
          <a:lstStyle/>
          <a:p>
            <a:pPr algn="ctr"/>
            <a:r>
              <a:rPr lang="en-US" sz="2400" b="1" dirty="0">
                <a:latin typeface="Arial" pitchFamily="34" charset="0"/>
                <a:cs typeface="Arial" pitchFamily="34" charset="0"/>
              </a:rPr>
              <a:t>Prayer </a:t>
            </a:r>
          </a:p>
        </p:txBody>
      </p:sp>
      <p:sp>
        <p:nvSpPr>
          <p:cNvPr id="24" name="TextBox 23"/>
          <p:cNvSpPr txBox="1"/>
          <p:nvPr/>
        </p:nvSpPr>
        <p:spPr bwMode="auto">
          <a:xfrm>
            <a:off x="1143000" y="327061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about being a person who wants a relationship with God.</a:t>
            </a:r>
          </a:p>
        </p:txBody>
      </p:sp>
      <p:pic>
        <p:nvPicPr>
          <p:cNvPr id="3083" name="Picture 11" descr="G:\powerpoint images\chapter33\shutterstock_108963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1"/>
            <a:ext cx="3309528"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TextBox 25"/>
          <p:cNvSpPr txBox="1"/>
          <p:nvPr/>
        </p:nvSpPr>
        <p:spPr bwMode="auto">
          <a:xfrm>
            <a:off x="1143000" y="372781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Everyone is called to prayer.</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2895600" y="63246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Morgan DDL / www.shutterstock.com </a:t>
            </a:r>
          </a:p>
        </p:txBody>
      </p:sp>
      <p:sp>
        <p:nvSpPr>
          <p:cNvPr id="23" name="Content Placeholder 6"/>
          <p:cNvSpPr txBox="1">
            <a:spLocks/>
          </p:cNvSpPr>
          <p:nvPr/>
        </p:nvSpPr>
        <p:spPr>
          <a:xfrm>
            <a:off x="1789650" y="1981200"/>
            <a:ext cx="5677950" cy="685800"/>
          </a:xfrm>
          <a:prstGeom prst="rect">
            <a:avLst/>
          </a:prstGeom>
        </p:spPr>
        <p:txBody>
          <a:bodyPr>
            <a:noAutofit/>
          </a:bodyPr>
          <a:lstStyle/>
          <a:p>
            <a:pPr algn="ctr"/>
            <a:r>
              <a:rPr lang="en-US" sz="2400" b="1" dirty="0">
                <a:latin typeface="Arial" pitchFamily="34" charset="0"/>
                <a:cs typeface="Arial" pitchFamily="34" charset="0"/>
              </a:rPr>
              <a:t>Friendship with </a:t>
            </a:r>
            <a:r>
              <a:rPr lang="en-US" sz="2400" b="1" dirty="0" smtClean="0">
                <a:latin typeface="Arial" pitchFamily="34" charset="0"/>
                <a:cs typeface="Arial" pitchFamily="34" charset="0"/>
              </a:rPr>
              <a:t>God</a:t>
            </a:r>
            <a:endParaRPr lang="en-US" sz="2400" b="1" dirty="0">
              <a:latin typeface="Arial" pitchFamily="34" charset="0"/>
              <a:cs typeface="Arial" pitchFamily="34" charset="0"/>
            </a:endParaRPr>
          </a:p>
        </p:txBody>
      </p:sp>
      <p:pic>
        <p:nvPicPr>
          <p:cNvPr id="4107" name="Picture 11" descr="G:\powerpoint images\chapter33\shutterstock_43249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75567"/>
            <a:ext cx="3341259" cy="2512906"/>
          </a:xfrm>
          <a:prstGeom prst="rect">
            <a:avLst/>
          </a:prstGeom>
          <a:ln>
            <a:noFill/>
          </a:ln>
          <a:effectLst>
            <a:outerShdw blurRad="292100" dist="139700" dir="2700000" algn="tl" rotWithShape="0">
              <a:srgbClr val="333333">
                <a:alpha val="65000"/>
              </a:srgbClr>
            </a:outerShdw>
          </a:effectLst>
          <a:extLst/>
        </p:spPr>
      </p:pic>
      <p:sp>
        <p:nvSpPr>
          <p:cNvPr id="22" name="TextBox 21"/>
          <p:cNvSpPr txBox="1"/>
          <p:nvPr/>
        </p:nvSpPr>
        <p:spPr bwMode="auto">
          <a:xfrm>
            <a:off x="675286" y="2819400"/>
            <a:ext cx="7859114"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Many of the qualities that enhance our friendship with </a:t>
            </a:r>
            <a:r>
              <a:rPr lang="en-US" dirty="0" smtClean="0">
                <a:latin typeface="Arial" pitchFamily="34" charset="0"/>
                <a:cs typeface="Arial" pitchFamily="34" charset="0"/>
              </a:rPr>
              <a:t>others contribute </a:t>
            </a:r>
            <a:r>
              <a:rPr lang="en-US" dirty="0">
                <a:latin typeface="Arial" pitchFamily="34" charset="0"/>
                <a:cs typeface="Arial" pitchFamily="34" charset="0"/>
              </a:rPr>
              <a:t>to our friendship with God.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065812" y="2706469"/>
            <a:ext cx="7239988"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When you think about prayer as a relationship with God, which areas do you think need attention in your life? </a:t>
            </a:r>
            <a:endParaRPr lang="en-US" dirty="0">
              <a:solidFill>
                <a:schemeClr val="bg1">
                  <a:lumMod val="65000"/>
                </a:schemeClr>
              </a:solidFill>
              <a:latin typeface="Arial" pitchFamily="34" charset="0"/>
              <a:cs typeface="Arial" pitchFamily="34" charset="0"/>
            </a:endParaRPr>
          </a:p>
        </p:txBody>
      </p:sp>
      <p:pic>
        <p:nvPicPr>
          <p:cNvPr id="5131" name="Picture 11" descr="G:\powerpoint images\chapter33\shutterstock_489709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20601"/>
            <a:ext cx="3244102" cy="26087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p:cNvSpPr txBox="1">
            <a:spLocks noChangeArrowheads="1"/>
          </p:cNvSpPr>
          <p:nvPr/>
        </p:nvSpPr>
        <p:spPr bwMode="auto">
          <a:xfrm>
            <a:off x="1714500" y="6465338"/>
            <a:ext cx="18288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Brooke Becker / www.shutterstock.com </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G:\powerpoint images\chapter33\shutterstock_296558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40" y="2385935"/>
            <a:ext cx="2146300" cy="321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1161000" y="2817673"/>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Prayer in the Old Testament</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762000" y="1828800"/>
            <a:ext cx="6172200" cy="685800"/>
          </a:xfrm>
          <a:prstGeom prst="rect">
            <a:avLst/>
          </a:prstGeom>
        </p:spPr>
        <p:txBody>
          <a:bodyPr>
            <a:noAutofit/>
          </a:bodyPr>
          <a:lstStyle/>
          <a:p>
            <a:pPr algn="ctr"/>
            <a:r>
              <a:rPr lang="en-US" sz="2400" b="1" dirty="0">
                <a:latin typeface="Arial" pitchFamily="34" charset="0"/>
                <a:cs typeface="Arial" pitchFamily="34" charset="0"/>
              </a:rPr>
              <a:t>Guides for Prayer</a:t>
            </a:r>
          </a:p>
        </p:txBody>
      </p:sp>
      <p:sp>
        <p:nvSpPr>
          <p:cNvPr id="10" name="TextBox 5"/>
          <p:cNvSpPr txBox="1">
            <a:spLocks noChangeArrowheads="1"/>
          </p:cNvSpPr>
          <p:nvPr/>
        </p:nvSpPr>
        <p:spPr bwMode="auto">
          <a:xfrm>
            <a:off x="6553200" y="5638800"/>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Jason Stitt / www.shutterstock.com </a:t>
            </a:r>
            <a:endParaRPr lang="en-US" sz="500" dirty="0">
              <a:latin typeface="Arial" pitchFamily="34" charset="0"/>
              <a:cs typeface="Arial" pitchFamily="34" charset="0"/>
            </a:endParaRPr>
          </a:p>
        </p:txBody>
      </p:sp>
      <p:sp>
        <p:nvSpPr>
          <p:cNvPr id="12" name="TextBox 11"/>
          <p:cNvSpPr txBox="1"/>
          <p:nvPr/>
        </p:nvSpPr>
        <p:spPr bwMode="auto">
          <a:xfrm>
            <a:off x="1161988" y="3244251"/>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prayer of Jesus as model</a:t>
            </a:r>
          </a:p>
        </p:txBody>
      </p:sp>
      <p:sp>
        <p:nvSpPr>
          <p:cNvPr id="11" name="TextBox 10"/>
          <p:cNvSpPr txBox="1"/>
          <p:nvPr/>
        </p:nvSpPr>
        <p:spPr bwMode="auto">
          <a:xfrm>
            <a:off x="1161988" y="3625251"/>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prayer of Mary</a:t>
            </a:r>
          </a:p>
        </p:txBody>
      </p:sp>
      <p:sp>
        <p:nvSpPr>
          <p:cNvPr id="18" name="TextBox 17"/>
          <p:cNvSpPr txBox="1"/>
          <p:nvPr/>
        </p:nvSpPr>
        <p:spPr bwMode="auto">
          <a:xfrm>
            <a:off x="1180050" y="4004607"/>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Saints and prayer traditions</a:t>
            </a:r>
          </a:p>
        </p:txBody>
      </p:sp>
      <p:sp>
        <p:nvSpPr>
          <p:cNvPr id="19" name="TextBox 18"/>
          <p:cNvSpPr txBox="1"/>
          <p:nvPr/>
        </p:nvSpPr>
        <p:spPr bwMode="auto">
          <a:xfrm>
            <a:off x="1171513" y="4392989"/>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families</a:t>
            </a:r>
          </a:p>
        </p:txBody>
      </p:sp>
      <p:sp>
        <p:nvSpPr>
          <p:cNvPr id="20" name="TextBox 19"/>
          <p:cNvSpPr txBox="1"/>
          <p:nvPr/>
        </p:nvSpPr>
        <p:spPr bwMode="auto">
          <a:xfrm>
            <a:off x="1181038" y="4763869"/>
            <a:ext cx="57351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Priests, deacons, religious, catechists, prayer groups, </a:t>
            </a:r>
            <a:r>
              <a:rPr lang="en-US" dirty="0" smtClean="0">
                <a:latin typeface="Arial" pitchFamily="34" charset="0"/>
                <a:cs typeface="Arial" pitchFamily="34" charset="0"/>
              </a:rPr>
              <a:t>spiritual </a:t>
            </a:r>
            <a:r>
              <a:rPr lang="en-US" dirty="0">
                <a:latin typeface="Arial" pitchFamily="34" charset="0"/>
                <a:cs typeface="Arial" pitchFamily="34" charset="0"/>
              </a:rPr>
              <a:t>directors</a:t>
            </a:r>
          </a:p>
        </p:txBody>
      </p:sp>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143000" y="4191000"/>
            <a:ext cx="751273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No sin can ever separate us from God’s love </a:t>
            </a:r>
            <a:r>
              <a:rPr lang="en-US" dirty="0" smtClean="0">
                <a:latin typeface="Arial" pitchFamily="34" charset="0"/>
                <a:cs typeface="Arial" pitchFamily="34" charset="0"/>
              </a:rPr>
              <a:t>and </a:t>
            </a:r>
            <a:r>
              <a:rPr lang="en-US" dirty="0">
                <a:latin typeface="Arial" pitchFamily="34" charset="0"/>
                <a:cs typeface="Arial" pitchFamily="34" charset="0"/>
              </a:rPr>
              <a:t>forgiveness.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133600" y="2743200"/>
            <a:ext cx="6172200" cy="685800"/>
          </a:xfrm>
          <a:prstGeom prst="rect">
            <a:avLst/>
          </a:prstGeom>
        </p:spPr>
        <p:txBody>
          <a:bodyPr>
            <a:noAutofit/>
          </a:bodyPr>
          <a:lstStyle/>
          <a:p>
            <a:pPr algn="ctr"/>
            <a:r>
              <a:rPr lang="en-US" sz="2400" b="1" dirty="0">
                <a:latin typeface="Arial" pitchFamily="34" charset="0"/>
                <a:cs typeface="Arial" pitchFamily="34" charset="0"/>
              </a:rPr>
              <a:t>God’s Grace</a:t>
            </a:r>
          </a:p>
        </p:txBody>
      </p:sp>
      <p:sp>
        <p:nvSpPr>
          <p:cNvPr id="10" name="TextBox 5"/>
          <p:cNvSpPr txBox="1">
            <a:spLocks noChangeArrowheads="1"/>
          </p:cNvSpPr>
          <p:nvPr/>
        </p:nvSpPr>
        <p:spPr bwMode="auto">
          <a:xfrm>
            <a:off x="304800" y="37169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Tischenko Irina / www.shutterstock.com </a:t>
            </a:r>
            <a:endParaRPr lang="en-US" sz="500" dirty="0">
              <a:latin typeface="Arial" pitchFamily="34" charset="0"/>
              <a:cs typeface="Arial" pitchFamily="34" charset="0"/>
            </a:endParaRPr>
          </a:p>
        </p:txBody>
      </p:sp>
      <p:sp>
        <p:nvSpPr>
          <p:cNvPr id="12" name="TextBox 11"/>
          <p:cNvSpPr txBox="1"/>
          <p:nvPr/>
        </p:nvSpPr>
        <p:spPr bwMode="auto">
          <a:xfrm>
            <a:off x="1143988" y="4652665"/>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Holy Spirit communicates God’s grace to us.</a:t>
            </a:r>
          </a:p>
        </p:txBody>
      </p:sp>
      <p:sp>
        <p:nvSpPr>
          <p:cNvPr id="11" name="TextBox 10"/>
          <p:cNvSpPr txBox="1"/>
          <p:nvPr/>
        </p:nvSpPr>
        <p:spPr bwMode="auto">
          <a:xfrm>
            <a:off x="1143988" y="5109865"/>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Grace is the help God gives us to respond to our vocation to be his adopted sons and daughters.</a:t>
            </a:r>
          </a:p>
        </p:txBody>
      </p:sp>
      <p:pic>
        <p:nvPicPr>
          <p:cNvPr id="9224" name="Picture 8" descr="G:\powerpoint images\chapter32\shutterstock_84735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2279"/>
            <a:ext cx="2926609" cy="2481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02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5486400" y="6307723"/>
            <a:ext cx="28956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PHOTOCREO Michal Bednarek / www.shutterstock.com </a:t>
            </a:r>
            <a:endParaRPr lang="en-US" sz="500" dirty="0">
              <a:latin typeface="Arial" pitchFamily="34" charset="0"/>
              <a:cs typeface="Arial" pitchFamily="34" charset="0"/>
            </a:endParaRPr>
          </a:p>
        </p:txBody>
      </p:sp>
      <p:sp>
        <p:nvSpPr>
          <p:cNvPr id="13" name="Content Placeholder 6"/>
          <p:cNvSpPr txBox="1">
            <a:spLocks/>
          </p:cNvSpPr>
          <p:nvPr/>
        </p:nvSpPr>
        <p:spPr>
          <a:xfrm>
            <a:off x="304800" y="1905000"/>
            <a:ext cx="8304812" cy="685800"/>
          </a:xfrm>
          <a:prstGeom prst="rect">
            <a:avLst/>
          </a:prstGeom>
        </p:spPr>
        <p:txBody>
          <a:bodyPr>
            <a:noAutofit/>
          </a:bodyPr>
          <a:lstStyle/>
          <a:p>
            <a:pPr algn="ctr"/>
            <a:r>
              <a:rPr lang="en-US" sz="2400" b="1" dirty="0">
                <a:latin typeface="Arial" pitchFamily="34" charset="0"/>
                <a:cs typeface="Arial" pitchFamily="34" charset="0"/>
              </a:rPr>
              <a:t>Experiencing God’s Grace</a:t>
            </a:r>
          </a:p>
        </p:txBody>
      </p:sp>
      <p:pic>
        <p:nvPicPr>
          <p:cNvPr id="10247" name="Picture 7" descr="G:\powerpoint images\chapter32\shutterstock_15088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18135"/>
            <a:ext cx="3200400" cy="21302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1143000" y="3048000"/>
            <a:ext cx="8610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Stop to give praise for all creation.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143988" y="3466147"/>
            <a:ext cx="847986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 more aware of God’s presence in your daily life.</a:t>
            </a:r>
          </a:p>
        </p:txBody>
      </p:sp>
      <p:sp>
        <p:nvSpPr>
          <p:cNvPr id="15" name="TextBox 14"/>
          <p:cNvSpPr txBox="1"/>
          <p:nvPr/>
        </p:nvSpPr>
        <p:spPr bwMode="auto">
          <a:xfrm>
            <a:off x="1143988" y="3911679"/>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 worship, and participate in the Sacraments.</a:t>
            </a:r>
          </a:p>
        </p:txBody>
      </p:sp>
      <p:sp>
        <p:nvSpPr>
          <p:cNvPr id="19" name="TextBox 18"/>
          <p:cNvSpPr txBox="1"/>
          <p:nvPr/>
        </p:nvSpPr>
        <p:spPr bwMode="auto">
          <a:xfrm>
            <a:off x="1143988" y="4355068"/>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Conversion: our lifelong journey with and to God</a:t>
            </a:r>
          </a:p>
        </p:txBody>
      </p:sp>
    </p:spTree>
    <p:extLst>
      <p:ext uri="{BB962C8B-B14F-4D97-AF65-F5344CB8AC3E}">
        <p14:creationId xmlns:p14="http://schemas.microsoft.com/office/powerpoint/2010/main" val="406188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1517</TotalTime>
  <Words>535</Words>
  <Application>Microsoft Office PowerPoint</Application>
  <PresentationFormat>On-screen Show (4:3)</PresentationFormat>
  <Paragraphs>57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Introduction to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280</cp:revision>
  <dcterms:created xsi:type="dcterms:W3CDTF">2011-06-08T19:56:13Z</dcterms:created>
  <dcterms:modified xsi:type="dcterms:W3CDTF">2013-02-05T15:51:19Z</dcterms:modified>
</cp:coreProperties>
</file>