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64" r:id="rId3"/>
    <p:sldId id="378" r:id="rId4"/>
    <p:sldId id="3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Singer-Towns" initials="bst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82460" autoAdjust="0"/>
  </p:normalViewPr>
  <p:slideViewPr>
    <p:cSldViewPr>
      <p:cViewPr varScale="1">
        <p:scale>
          <a:sx n="92" d="100"/>
          <a:sy n="92" d="100"/>
        </p:scale>
        <p:origin x="-17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[Music: Introduction music such as “Peace Is Flowing like a River”]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99"/>
            <a:ext cx="9145586" cy="685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6" r:id="rId4"/>
    <p:sldLayoutId id="2147483673" r:id="rId5"/>
    <p:sldLayoutId id="2147483672" r:id="rId6"/>
    <p:sldLayoutId id="2147483651" r:id="rId7"/>
    <p:sldLayoutId id="2147483674" r:id="rId8"/>
    <p:sldLayoutId id="2147483652" r:id="rId9"/>
    <p:sldLayoutId id="2147483655" r:id="rId10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6868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Rain Forest </a:t>
            </a:r>
            <a:r>
              <a:rPr lang="en-US" dirty="0"/>
              <a:t>Destruction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Catholic </a:t>
            </a:r>
            <a:r>
              <a:rPr lang="en-US" i="1"/>
              <a:t>Social </a:t>
            </a:r>
            <a:r>
              <a:rPr lang="en-US" i="1" smtClean="0"/>
              <a:t>Teaching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#: TX002032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029200" y="2810470"/>
            <a:ext cx="3505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Rain forests </a:t>
            </a:r>
            <a:r>
              <a:rPr lang="en-US" dirty="0">
                <a:latin typeface="Arial" pitchFamily="34" charset="0"/>
                <a:cs typeface="Arial" pitchFamily="34" charset="0"/>
              </a:rPr>
              <a:t>contain a large percentage of the world’s plant and insect species.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5029200" y="3798332"/>
            <a:ext cx="4000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Rain forests </a:t>
            </a:r>
            <a:r>
              <a:rPr lang="en-US" dirty="0">
                <a:latin typeface="Arial" pitchFamily="34" charset="0"/>
                <a:cs typeface="Arial" pitchFamily="34" charset="0"/>
              </a:rPr>
              <a:t>can boost pollination.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4701988" y="1295400"/>
            <a:ext cx="5051612" cy="2209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Benefits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Rain Forests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5029200" y="1852368"/>
            <a:ext cx="3505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Rain forests </a:t>
            </a:r>
            <a:r>
              <a:rPr lang="en-US" dirty="0">
                <a:latin typeface="Arial" pitchFamily="34" charset="0"/>
                <a:cs typeface="Arial" pitchFamily="34" charset="0"/>
              </a:rPr>
              <a:t>are the world’s lungs, removing carbon dioxide and creating oxygen.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609600" y="5029200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Preserving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rain forests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is one of the most effective ways to slow down global climate change.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4" y="1371600"/>
            <a:ext cx="4128570" cy="27584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 bwMode="auto">
          <a:xfrm>
            <a:off x="457200" y="4158734"/>
            <a:ext cx="3733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itchFamily="34" charset="0"/>
                <a:cs typeface="Arial" pitchFamily="34" charset="0"/>
              </a:rPr>
              <a:t>By </a:t>
            </a:r>
            <a:r>
              <a:rPr lang="en-US" sz="600" dirty="0" err="1">
                <a:latin typeface="Arial" pitchFamily="34" charset="0"/>
                <a:cs typeface="Arial" pitchFamily="34" charset="0"/>
              </a:rPr>
              <a:t>Karduelis</a:t>
            </a:r>
            <a:r>
              <a:rPr lang="en-US" sz="6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600" dirty="0" err="1">
                <a:latin typeface="Arial" pitchFamily="34" charset="0"/>
                <a:cs typeface="Arial" pitchFamily="34" charset="0"/>
              </a:rPr>
              <a:t>tr:Dosya:Çayeli-Sıranlık.jpg</a:t>
            </a:r>
            <a:r>
              <a:rPr lang="en-US" sz="600" dirty="0">
                <a:latin typeface="Arial" pitchFamily="34" charset="0"/>
                <a:cs typeface="Arial" pitchFamily="34" charset="0"/>
              </a:rPr>
              <a:t> (Own work)) [Public domain], via Wikimedia Commons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029200" y="4278868"/>
            <a:ext cx="4000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Rain forests </a:t>
            </a:r>
            <a:r>
              <a:rPr lang="en-US" dirty="0">
                <a:latin typeface="Arial" pitchFamily="34" charset="0"/>
                <a:cs typeface="Arial" pitchFamily="34" charset="0"/>
              </a:rPr>
              <a:t>benefit crops.</a:t>
            </a:r>
          </a:p>
        </p:txBody>
      </p:sp>
    </p:spTree>
    <p:extLst>
      <p:ext uri="{BB962C8B-B14F-4D97-AF65-F5344CB8AC3E}">
        <p14:creationId xmlns:p14="http://schemas.microsoft.com/office/powerpoint/2010/main" val="22947950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5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 bwMode="auto">
          <a:xfrm>
            <a:off x="5029200" y="2633844"/>
            <a:ext cx="41522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Rain forests </a:t>
            </a:r>
            <a:r>
              <a:rPr lang="en-US" dirty="0">
                <a:latin typeface="Arial" pitchFamily="34" charset="0"/>
                <a:cs typeface="Arial" pitchFamily="34" charset="0"/>
              </a:rPr>
              <a:t>are cut down to make land for cattle ranches.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5029200" y="3359113"/>
            <a:ext cx="39816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Rain forests </a:t>
            </a:r>
            <a:r>
              <a:rPr lang="en-US" dirty="0">
                <a:latin typeface="Arial" pitchFamily="34" charset="0"/>
                <a:cs typeface="Arial" pitchFamily="34" charset="0"/>
              </a:rPr>
              <a:t>are destroyed by irresponsible logging.</a:t>
            </a:r>
          </a:p>
        </p:txBody>
      </p:sp>
      <p:sp>
        <p:nvSpPr>
          <p:cNvPr id="16" name="Content Placeholder 6"/>
          <p:cNvSpPr txBox="1">
            <a:spLocks/>
          </p:cNvSpPr>
          <p:nvPr/>
        </p:nvSpPr>
        <p:spPr>
          <a:xfrm>
            <a:off x="4800600" y="1371600"/>
            <a:ext cx="3756212" cy="51997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Rain Forest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Destruction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5048504" y="1981200"/>
            <a:ext cx="4247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Rain forests </a:t>
            </a:r>
            <a:r>
              <a:rPr lang="en-US" dirty="0">
                <a:latin typeface="Arial" pitchFamily="34" charset="0"/>
                <a:cs typeface="Arial" pitchFamily="34" charset="0"/>
              </a:rPr>
              <a:t>are cut down by poor farmers looking for tillable land.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228600" y="4572000"/>
            <a:ext cx="3394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600" dirty="0" err="1" smtClean="0">
                <a:latin typeface="Arial" pitchFamily="34" charset="0"/>
                <a:cs typeface="Arial" pitchFamily="34" charset="0"/>
              </a:rPr>
              <a:t>WikiMediaCommons</a:t>
            </a:r>
            <a:endParaRPr lang="en-US" sz="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029200" y="4044913"/>
            <a:ext cx="398162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Rain forests </a:t>
            </a:r>
            <a:r>
              <a:rPr lang="en-US" dirty="0">
                <a:latin typeface="Arial" pitchFamily="34" charset="0"/>
                <a:cs typeface="Arial" pitchFamily="34" charset="0"/>
              </a:rPr>
              <a:t>once covered 14 percent of the earth’s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land; </a:t>
            </a:r>
            <a:r>
              <a:rPr lang="en-US" dirty="0">
                <a:latin typeface="Arial" pitchFamily="34" charset="0"/>
                <a:cs typeface="Arial" pitchFamily="34" charset="0"/>
              </a:rPr>
              <a:t>today they cover 6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percent.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13085"/>
            <a:ext cx="4517898" cy="290651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4656676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6"/>
          <p:cNvSpPr txBox="1">
            <a:spLocks/>
          </p:cNvSpPr>
          <p:nvPr/>
        </p:nvSpPr>
        <p:spPr>
          <a:xfrm>
            <a:off x="4876800" y="1295400"/>
            <a:ext cx="4038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Rain Forest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Preservation</a:t>
            </a:r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5105400" y="2895600"/>
            <a:ext cx="3657599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Boycott wood products and beef coming from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rain forest </a:t>
            </a:r>
            <a:r>
              <a:rPr lang="en-US" dirty="0">
                <a:latin typeface="Arial" pitchFamily="34" charset="0"/>
                <a:cs typeface="Arial" pitchFamily="34" charset="0"/>
              </a:rPr>
              <a:t>destruction.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Content Placeholder 6"/>
          <p:cNvSpPr txBox="1">
            <a:spLocks/>
          </p:cNvSpPr>
          <p:nvPr/>
        </p:nvSpPr>
        <p:spPr>
          <a:xfrm>
            <a:off x="5107578" y="3810000"/>
            <a:ext cx="3657599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Encourage development in underdeveloped countries with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rain forests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ontent Placeholder 6"/>
          <p:cNvSpPr txBox="1">
            <a:spLocks/>
          </p:cNvSpPr>
          <p:nvPr/>
        </p:nvSpPr>
        <p:spPr>
          <a:xfrm>
            <a:off x="609601" y="4800600"/>
            <a:ext cx="81534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Support laws protecting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rain forests </a:t>
            </a:r>
            <a:r>
              <a:rPr lang="en-US" dirty="0">
                <a:latin typeface="Arial" pitchFamily="34" charset="0"/>
                <a:cs typeface="Arial" pitchFamily="34" charset="0"/>
              </a:rPr>
              <a:t>and banning their destruction.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5107578" y="1905000"/>
            <a:ext cx="3657599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Many groups and organizations are working to preserve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rain forests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611778" y="5257800"/>
            <a:ext cx="81534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Rain forests </a:t>
            </a:r>
            <a:r>
              <a:rPr lang="en-US" dirty="0">
                <a:latin typeface="Arial" pitchFamily="34" charset="0"/>
                <a:cs typeface="Arial" pitchFamily="34" charset="0"/>
              </a:rPr>
              <a:t>must become a global conservation priority.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94" y="1371600"/>
            <a:ext cx="4128570" cy="27584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 bwMode="auto">
          <a:xfrm>
            <a:off x="457200" y="4158734"/>
            <a:ext cx="3733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Arial" pitchFamily="34" charset="0"/>
                <a:cs typeface="Arial" pitchFamily="34" charset="0"/>
              </a:rPr>
              <a:t>By </a:t>
            </a:r>
            <a:r>
              <a:rPr lang="en-US" sz="600" dirty="0" err="1">
                <a:latin typeface="Arial" pitchFamily="34" charset="0"/>
                <a:cs typeface="Arial" pitchFamily="34" charset="0"/>
              </a:rPr>
              <a:t>Karduelis</a:t>
            </a:r>
            <a:r>
              <a:rPr lang="en-US" sz="6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600" dirty="0" err="1">
                <a:latin typeface="Arial" pitchFamily="34" charset="0"/>
                <a:cs typeface="Arial" pitchFamily="34" charset="0"/>
              </a:rPr>
              <a:t>tr:Dosya:Çayeli-Sıranlık.jpg</a:t>
            </a:r>
            <a:r>
              <a:rPr lang="en-US" sz="600" dirty="0">
                <a:latin typeface="Arial" pitchFamily="34" charset="0"/>
                <a:cs typeface="Arial" pitchFamily="34" charset="0"/>
              </a:rPr>
              <a:t> (Own work)) [Public domain], via 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41465902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1672</TotalTime>
  <Words>226</Words>
  <Application>Microsoft Office PowerPoint</Application>
  <PresentationFormat>On-screen Show (4:3)</PresentationFormat>
  <Paragraphs>28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LIC Presentation template-New</vt:lpstr>
      <vt:lpstr>Rain Forest Destruction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171</cp:revision>
  <dcterms:created xsi:type="dcterms:W3CDTF">2011-06-08T19:56:13Z</dcterms:created>
  <dcterms:modified xsi:type="dcterms:W3CDTF">2012-02-15T17:22:42Z</dcterms:modified>
</cp:coreProperties>
</file>