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74" r:id="rId10"/>
    <p:sldId id="272" r:id="rId11"/>
    <p:sldId id="265" r:id="rId12"/>
    <p:sldId id="270" r:id="rId13"/>
    <p:sldId id="271" r:id="rId14"/>
    <p:sldId id="266" r:id="rId15"/>
    <p:sldId id="273"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152">
          <p15:clr>
            <a:srgbClr val="A4A3A4"/>
          </p15:clr>
        </p15:guide>
        <p15:guide id="2" pos="2880">
          <p15:clr>
            <a:srgbClr val="A4A3A4"/>
          </p15:clr>
        </p15:guide>
        <p15:guide id="3" pos="129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663300"/>
    <a:srgbClr val="009F00"/>
    <a:srgbClr val="F65400"/>
    <a:srgbClr val="C80000"/>
    <a:srgbClr val="002F9C"/>
    <a:srgbClr val="4332B3"/>
    <a:srgbClr val="4D3A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9" autoAdjust="0"/>
    <p:restoredTop sz="89940" autoAdjust="0"/>
  </p:normalViewPr>
  <p:slideViewPr>
    <p:cSldViewPr>
      <p:cViewPr varScale="1">
        <p:scale>
          <a:sx n="79" d="100"/>
          <a:sy n="79" d="100"/>
        </p:scale>
        <p:origin x="1464" y="90"/>
      </p:cViewPr>
      <p:guideLst>
        <p:guide orient="horz" pos="1152"/>
        <p:guide pos="2880"/>
        <p:guide pos="1296"/>
      </p:guideLst>
    </p:cSldViewPr>
  </p:slideViewPr>
  <p:outlineViewPr>
    <p:cViewPr>
      <p:scale>
        <a:sx n="50" d="100"/>
        <a:sy n="50" d="100"/>
      </p:scale>
      <p:origin x="0" y="0"/>
    </p:cViewPr>
  </p:outlineViewPr>
  <p:notesTextViewPr>
    <p:cViewPr>
      <p:scale>
        <a:sx n="75" d="100"/>
        <a:sy n="75" d="100"/>
      </p:scale>
      <p:origin x="0" y="0"/>
    </p:cViewPr>
  </p:notesTextViewPr>
  <p:sorterViewPr>
    <p:cViewPr>
      <p:scale>
        <a:sx n="66" d="100"/>
        <a:sy n="66" d="100"/>
      </p:scale>
      <p:origin x="0" y="0"/>
    </p:cViewPr>
  </p:sorterViewPr>
  <p:notesViewPr>
    <p:cSldViewPr>
      <p:cViewPr varScale="1">
        <p:scale>
          <a:sx n="63" d="100"/>
          <a:sy n="63" d="100"/>
        </p:scale>
        <p:origin x="-206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DE09289-9066-431B-85DF-1DC99D71BC45}" type="slidenum">
              <a:rPr lang="en-US"/>
              <a:pPr>
                <a:defRPr/>
              </a:pPr>
              <a:t>‹#›</a:t>
            </a:fld>
            <a:endParaRPr lang="en-US"/>
          </a:p>
        </p:txBody>
      </p:sp>
    </p:spTree>
    <p:extLst>
      <p:ext uri="{BB962C8B-B14F-4D97-AF65-F5344CB8AC3E}">
        <p14:creationId xmlns:p14="http://schemas.microsoft.com/office/powerpoint/2010/main" val="27357205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29456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smtClean="0"/>
              <a:t>Click to add notes</a:t>
            </a:r>
          </a:p>
        </p:txBody>
      </p:sp>
      <p:sp>
        <p:nvSpPr>
          <p:cNvPr id="38916" name="Slide Number Placeholder 3"/>
          <p:cNvSpPr>
            <a:spLocks noGrp="1"/>
          </p:cNvSpPr>
          <p:nvPr>
            <p:ph type="sldNum" sz="quarter" idx="5"/>
          </p:nvPr>
        </p:nvSpPr>
        <p:spPr>
          <a:noFill/>
        </p:spPr>
        <p:txBody>
          <a:bodyPr/>
          <a:lstStyle/>
          <a:p>
            <a:fld id="{FEBC9AEE-3A74-49AE-87A5-CE1792106957}" type="slidenum">
              <a:rPr lang="en-US" smtClean="0"/>
              <a:pPr/>
              <a:t>10</a:t>
            </a:fld>
            <a:endParaRPr lang="en-US" smtClean="0"/>
          </a:p>
        </p:txBody>
      </p:sp>
    </p:spTree>
    <p:extLst>
      <p:ext uri="{BB962C8B-B14F-4D97-AF65-F5344CB8AC3E}">
        <p14:creationId xmlns:p14="http://schemas.microsoft.com/office/powerpoint/2010/main" val="1483519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4574BFF-F271-484B-876E-89DDE294E369}" type="slidenum">
              <a:rPr lang="en-US" smtClean="0"/>
              <a:pPr/>
              <a:t>11</a:t>
            </a:fld>
            <a:endParaRPr lang="en-US" smtClean="0"/>
          </a:p>
        </p:txBody>
      </p:sp>
      <p:sp>
        <p:nvSpPr>
          <p:cNvPr id="39939"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ln/>
        </p:spPr>
        <p:txBody>
          <a:bodyPr/>
          <a:lstStyle/>
          <a:p>
            <a:pPr eaLnBrk="1" hangingPunct="1">
              <a:defRPr/>
            </a:pPr>
            <a:r>
              <a:rPr lang="en-US" dirty="0" smtClean="0"/>
              <a:t>The images on this slide represent different periods in salvation history. With each click a different image appears, allowing you to present a brief walk through biblical salvation history in anticipation of the more in-depth treatment in future units. Alternatively, you could use this as a kind of pre-assessment by asking the class to name the event and its significance as each image appears.</a:t>
            </a:r>
          </a:p>
          <a:p>
            <a:pPr marL="228600" indent="-228600" eaLnBrk="1" hangingPunct="1">
              <a:defRPr/>
            </a:pPr>
            <a:endParaRPr lang="en-US" dirty="0" smtClean="0"/>
          </a:p>
          <a:p>
            <a:pPr marL="228600" indent="-228600" eaLnBrk="1" hangingPunct="1">
              <a:defRPr/>
            </a:pPr>
            <a:r>
              <a:rPr lang="en-US" dirty="0" smtClean="0"/>
              <a:t>The events are:</a:t>
            </a:r>
          </a:p>
          <a:p>
            <a:pPr marL="228600" indent="-228600" eaLnBrk="1" hangingPunct="1">
              <a:buFontTx/>
              <a:buAutoNum type="arabicPeriod"/>
              <a:defRPr/>
            </a:pPr>
            <a:r>
              <a:rPr lang="en-US" dirty="0" smtClean="0"/>
              <a:t>Creation</a:t>
            </a:r>
          </a:p>
          <a:p>
            <a:pPr marL="228600" indent="-228600" eaLnBrk="1" hangingPunct="1">
              <a:buFontTx/>
              <a:buAutoNum type="arabicPeriod"/>
              <a:defRPr/>
            </a:pPr>
            <a:r>
              <a:rPr lang="en-US" dirty="0" smtClean="0"/>
              <a:t>Adam and Eve in the Garden of Eden (Primeval History)</a:t>
            </a:r>
          </a:p>
          <a:p>
            <a:pPr marL="228600" indent="-228600" eaLnBrk="1" hangingPunct="1">
              <a:buFontTx/>
              <a:buAutoNum type="arabicPeriod"/>
              <a:defRPr/>
            </a:pPr>
            <a:r>
              <a:rPr lang="en-US" dirty="0" smtClean="0"/>
              <a:t>Abraham and the Sacrifice of Isaac (Period of the Patriarchs)</a:t>
            </a:r>
          </a:p>
          <a:p>
            <a:pPr marL="228600" indent="-228600" eaLnBrk="1" hangingPunct="1">
              <a:buFontTx/>
              <a:buAutoNum type="arabicPeriod"/>
              <a:defRPr/>
            </a:pPr>
            <a:r>
              <a:rPr lang="en-US" dirty="0" smtClean="0"/>
              <a:t>Moses Presenting the Ten Commandments (Period of the Exodus)</a:t>
            </a:r>
          </a:p>
          <a:p>
            <a:pPr marL="228600" indent="-228600" eaLnBrk="1" hangingPunct="1">
              <a:buFontTx/>
              <a:buAutoNum type="arabicPeriod"/>
              <a:defRPr/>
            </a:pPr>
            <a:r>
              <a:rPr lang="en-US" dirty="0" smtClean="0"/>
              <a:t>King David (Period of the Monarchy)</a:t>
            </a:r>
          </a:p>
          <a:p>
            <a:pPr marL="228600" indent="-228600" eaLnBrk="1" hangingPunct="1">
              <a:buFontTx/>
              <a:buAutoNum type="arabicPeriod"/>
              <a:defRPr/>
            </a:pPr>
            <a:r>
              <a:rPr lang="en-US" dirty="0" smtClean="0"/>
              <a:t>The Prophet Isaiah (Period of the Monarchy)</a:t>
            </a:r>
          </a:p>
          <a:p>
            <a:pPr marL="228600" indent="-228600" eaLnBrk="1" hangingPunct="1">
              <a:buFontTx/>
              <a:buAutoNum type="arabicPeriod"/>
              <a:defRPr/>
            </a:pPr>
            <a:r>
              <a:rPr lang="en-US" dirty="0" smtClean="0"/>
              <a:t>Birth of Jesus Christ (Life and ministry of Jesus Christ, the fulfillment of salvation history)</a:t>
            </a:r>
          </a:p>
          <a:p>
            <a:pPr marL="228600" indent="-228600" eaLnBrk="1" hangingPunct="1">
              <a:buFontTx/>
              <a:buAutoNum type="arabicPeriod"/>
              <a:defRPr/>
            </a:pPr>
            <a:r>
              <a:rPr lang="en-US" dirty="0" smtClean="0"/>
              <a:t>Death of Jesus Christ (Life and ministry of Jesus Christ, the fulfillment of salvation history)</a:t>
            </a:r>
          </a:p>
          <a:p>
            <a:pPr marL="228600" indent="-228600" eaLnBrk="1" hangingPunct="1">
              <a:buFontTx/>
              <a:buAutoNum type="arabicPeriod"/>
              <a:defRPr/>
            </a:pPr>
            <a:r>
              <a:rPr lang="en-US" dirty="0" smtClean="0"/>
              <a:t>Resurrection of Jesus Christ (Life and ministry of Jesus Christ, the fulfillment of salvation history)</a:t>
            </a:r>
          </a:p>
          <a:p>
            <a:pPr marL="228600" indent="-228600" eaLnBrk="1" hangingPunct="1">
              <a:buFontTx/>
              <a:buAutoNum type="arabicPeriod"/>
              <a:defRPr/>
            </a:pPr>
            <a:endParaRPr lang="en-US" dirty="0" smtClean="0"/>
          </a:p>
          <a:p>
            <a:pPr marL="228600" indent="-228600" eaLnBrk="1" hangingPunct="1">
              <a:defRPr/>
            </a:pPr>
            <a:endParaRPr lang="en-US" i="1" dirty="0" smtClean="0"/>
          </a:p>
        </p:txBody>
      </p:sp>
    </p:spTree>
    <p:extLst>
      <p:ext uri="{BB962C8B-B14F-4D97-AF65-F5344CB8AC3E}">
        <p14:creationId xmlns:p14="http://schemas.microsoft.com/office/powerpoint/2010/main" val="2353017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r>
              <a:rPr lang="en-US" smtClean="0"/>
              <a:t>Click to add notes</a:t>
            </a:r>
          </a:p>
        </p:txBody>
      </p:sp>
    </p:spTree>
    <p:extLst>
      <p:ext uri="{BB962C8B-B14F-4D97-AF65-F5344CB8AC3E}">
        <p14:creationId xmlns:p14="http://schemas.microsoft.com/office/powerpoint/2010/main" val="170529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solidFill>
            <a:srgbClr val="FFFFFF"/>
          </a:solidFill>
          <a:ln/>
        </p:spPr>
      </p:sp>
      <p:sp>
        <p:nvSpPr>
          <p:cNvPr id="41987" name="Rectangle 3"/>
          <p:cNvSpPr>
            <a:spLocks noGrp="1" noChangeArrowheads="1"/>
          </p:cNvSpPr>
          <p:nvPr>
            <p:ph type="body" idx="1"/>
          </p:nvPr>
        </p:nvSpPr>
        <p:spPr>
          <a:noFill/>
          <a:ln>
            <a:solidFill>
              <a:srgbClr val="000000"/>
            </a:solidFill>
          </a:ln>
        </p:spPr>
        <p:txBody>
          <a:bodyPr/>
          <a:lstStyle/>
          <a:p>
            <a:r>
              <a:rPr lang="en-US" smtClean="0"/>
              <a:t>Click to add notes</a:t>
            </a:r>
          </a:p>
        </p:txBody>
      </p:sp>
    </p:spTree>
    <p:extLst>
      <p:ext uri="{BB962C8B-B14F-4D97-AF65-F5344CB8AC3E}">
        <p14:creationId xmlns:p14="http://schemas.microsoft.com/office/powerpoint/2010/main" val="3713015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3809610D-7BB4-4EEC-A375-9DF5A61287DF}" type="slidenum">
              <a:rPr lang="en-US" smtClean="0"/>
              <a:pPr/>
              <a:t>14</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28664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D2CCEC7-B903-4BD5-8872-D468F1B85E4A}" type="slidenum">
              <a:rPr lang="en-US" smtClean="0"/>
              <a:pPr/>
              <a:t>15</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857826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87C60575-BA35-4FDF-A02D-62837CF25538}" type="slidenum">
              <a:rPr lang="en-US" smtClean="0"/>
              <a:pPr/>
              <a:t>2</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smtClean="0"/>
              <a:t>This slide allows you to talk about the etymology of the word </a:t>
            </a:r>
            <a:r>
              <a:rPr lang="en-US" i="1" smtClean="0"/>
              <a:t>Bible,</a:t>
            </a:r>
            <a:r>
              <a:rPr lang="en-US" smtClean="0"/>
              <a:t> which has its root in a Greek word meaning “books.” After presenting this you might ask, “What does the meaning of the word </a:t>
            </a:r>
            <a:r>
              <a:rPr lang="en-US" i="1" smtClean="0"/>
              <a:t>Bible</a:t>
            </a:r>
            <a:r>
              <a:rPr lang="en-US" smtClean="0"/>
              <a:t> imply about the nature of the Bible?” (answer is in next slide)</a:t>
            </a:r>
          </a:p>
        </p:txBody>
      </p:sp>
    </p:spTree>
    <p:extLst>
      <p:ext uri="{BB962C8B-B14F-4D97-AF65-F5344CB8AC3E}">
        <p14:creationId xmlns:p14="http://schemas.microsoft.com/office/powerpoint/2010/main" val="185515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8D3BA09-BE86-452A-85CB-6277EDA268CD}" type="slidenum">
              <a:rPr lang="en-US" smtClean="0"/>
              <a:pPr/>
              <a:t>3</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smtClean="0"/>
              <a:t>This slide shows all the books of the Bible arranged in order, by section, on a bookshelf. It is a visual depiction to help get across the idea that the Bible is not just </a:t>
            </a:r>
            <a:r>
              <a:rPr lang="en-US" b="1" u="sng" smtClean="0"/>
              <a:t>a</a:t>
            </a:r>
            <a:r>
              <a:rPr lang="en-US" smtClean="0"/>
              <a:t> book, but a library of seventy-three books. But don’t start describing the various sections yet. That comes later.</a:t>
            </a:r>
          </a:p>
        </p:txBody>
      </p:sp>
    </p:spTree>
    <p:extLst>
      <p:ext uri="{BB962C8B-B14F-4D97-AF65-F5344CB8AC3E}">
        <p14:creationId xmlns:p14="http://schemas.microsoft.com/office/powerpoint/2010/main" val="384863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CB6D59D-D3B2-4A50-8FD5-7EF213DAEB50}" type="slidenum">
              <a:rPr lang="en-US" smtClean="0"/>
              <a:pPr/>
              <a:t>4</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t>This slide lets you assess informally the students’ knowledge of Bible book names. After the question appears on screen, ask the students to write down as many Bible book names as they can in one minute. You can have them work individually or in teams. When you click again, a 60-second timer appears on screen. When time is up, invite them to share the book names they wrote down, correcting any that are incorrect.</a:t>
            </a:r>
          </a:p>
          <a:p>
            <a:pPr eaLnBrk="1" hangingPunct="1"/>
            <a:endParaRPr lang="en-US" smtClean="0"/>
          </a:p>
        </p:txBody>
      </p:sp>
    </p:spTree>
    <p:extLst>
      <p:ext uri="{BB962C8B-B14F-4D97-AF65-F5344CB8AC3E}">
        <p14:creationId xmlns:p14="http://schemas.microsoft.com/office/powerpoint/2010/main" val="2085472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7FFE9A96-72A6-4632-A9B2-225B3C9F651B}" type="slidenum">
              <a:rPr lang="en-US" smtClean="0"/>
              <a:pPr/>
              <a:t>5</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spcBef>
                <a:spcPct val="0"/>
              </a:spcBef>
            </a:pPr>
            <a:r>
              <a:rPr lang="en-US" smtClean="0"/>
              <a:t>This slide introduces or reviews the concept that the Bible is divided into main sections: the Old Testament and the New Testament. You may wish to assess the students’ knowledge by following this up with a discussion or questions along the following lines:</a:t>
            </a:r>
          </a:p>
          <a:p>
            <a:pPr eaLnBrk="1" hangingPunct="1">
              <a:spcBef>
                <a:spcPct val="0"/>
              </a:spcBef>
            </a:pPr>
            <a:r>
              <a:rPr lang="en-US" smtClean="0"/>
              <a:t>• Which section of the Bible is bigger? Why?</a:t>
            </a:r>
          </a:p>
          <a:p>
            <a:pPr eaLnBrk="1" hangingPunct="1">
              <a:spcBef>
                <a:spcPct val="0"/>
              </a:spcBef>
            </a:pPr>
            <a:r>
              <a:rPr lang="en-US" smtClean="0"/>
              <a:t>• What stories can you name from the Old Testament?</a:t>
            </a:r>
          </a:p>
          <a:p>
            <a:pPr eaLnBrk="1" hangingPunct="1">
              <a:spcBef>
                <a:spcPct val="0"/>
              </a:spcBef>
            </a:pPr>
            <a:r>
              <a:rPr lang="en-US" smtClean="0"/>
              <a:t>• What stories can you name from the New Testament?</a:t>
            </a:r>
          </a:p>
          <a:p>
            <a:pPr eaLnBrk="1" hangingPunct="1">
              <a:spcBef>
                <a:spcPct val="0"/>
              </a:spcBef>
            </a:pPr>
            <a:r>
              <a:rPr lang="en-US" smtClean="0"/>
              <a:t>• How would you summarize the overall message of the Old Testament in one sentence?</a:t>
            </a:r>
          </a:p>
          <a:p>
            <a:pPr eaLnBrk="1" hangingPunct="1">
              <a:spcBef>
                <a:spcPct val="0"/>
              </a:spcBef>
            </a:pPr>
            <a:r>
              <a:rPr lang="en-US" smtClean="0"/>
              <a:t>• How would you summarize the overall message of the New Testament in one sentence?</a:t>
            </a:r>
          </a:p>
        </p:txBody>
      </p:sp>
    </p:spTree>
    <p:extLst>
      <p:ext uri="{BB962C8B-B14F-4D97-AF65-F5344CB8AC3E}">
        <p14:creationId xmlns:p14="http://schemas.microsoft.com/office/powerpoint/2010/main" val="2561989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6F8C8C4-E546-4D78-9410-9F7A8DDC6CC7}" type="slidenum">
              <a:rPr lang="en-US" smtClean="0"/>
              <a:pPr/>
              <a:t>6</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spcBef>
                <a:spcPct val="0"/>
              </a:spcBef>
            </a:pPr>
            <a:r>
              <a:rPr lang="en-US" smtClean="0"/>
              <a:t>This slide is a simple mind map exploring the meaning of the word </a:t>
            </a:r>
            <a:r>
              <a:rPr lang="en-US" i="1" smtClean="0"/>
              <a:t>Testament.</a:t>
            </a:r>
            <a:r>
              <a:rPr lang="en-US" smtClean="0"/>
              <a:t> Each click reveals another balloon whose words expand the meaning of </a:t>
            </a:r>
            <a:r>
              <a:rPr lang="en-US" i="1" smtClean="0"/>
              <a:t>Testament</a:t>
            </a:r>
            <a:r>
              <a:rPr lang="en-US" smtClean="0"/>
              <a:t> until you have a basic explanation of the Old and New Testaments. You may wish to begin by having the students create their own mind map before you present.</a:t>
            </a:r>
          </a:p>
        </p:txBody>
      </p:sp>
    </p:spTree>
    <p:extLst>
      <p:ext uri="{BB962C8B-B14F-4D97-AF65-F5344CB8AC3E}">
        <p14:creationId xmlns:p14="http://schemas.microsoft.com/office/powerpoint/2010/main" val="2769744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F8DC3556-6DC7-4C9E-A604-6F72CF1A5B1F}" type="slidenum">
              <a:rPr lang="en-US" smtClean="0"/>
              <a:pPr/>
              <a:t>7</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20903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C6D569E-BDBE-4FED-B5D3-C4E8FBA7C83C}" type="slidenum">
              <a:rPr lang="en-US" smtClean="0"/>
              <a:pPr/>
              <a:t>8</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79909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D2CCEC7-B903-4BD5-8872-D468F1B85E4A}" type="slidenum">
              <a:rPr lang="en-US" smtClean="0"/>
              <a:pPr/>
              <a:t>9</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333155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28B63C4-7411-4BE6-BD43-DD500EAAA285}" type="slidenum">
              <a:rPr lang="en-US"/>
              <a:pPr>
                <a:defRPr/>
              </a:pPr>
              <a:t>‹#›</a:t>
            </a:fld>
            <a:endParaRPr lang="en-US"/>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D885126-A542-45A1-8180-C1B50BC7B6AA}" type="slidenum">
              <a:rPr lang="en-US"/>
              <a:pPr>
                <a:defRPr/>
              </a:pPr>
              <a:t>‹#›</a:t>
            </a:fld>
            <a:endParaRPr lang="en-US"/>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7710306-9A72-4E74-8C8C-F21442FA67C2}" type="slidenum">
              <a:rPr lang="en-US"/>
              <a:pPr>
                <a:defRPr/>
              </a:pPr>
              <a:t>‹#›</a:t>
            </a:fld>
            <a:endParaRPr lang="en-US"/>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7010ECE-88AF-4671-9E63-0E937D9AB686}" type="slidenum">
              <a:rPr lang="en-US"/>
              <a:pPr>
                <a:defRPr/>
              </a:pPr>
              <a:t>‹#›</a:t>
            </a:fld>
            <a:endParaRPr lang="en-US"/>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7C81E48-17C5-47C3-90B0-4F07F6CF549D}" type="slidenum">
              <a:rPr lang="en-US"/>
              <a:pPr>
                <a:defRPr/>
              </a:pPr>
              <a:t>‹#›</a:t>
            </a:fld>
            <a:endParaRPr lang="en-US"/>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CC833885-22C8-4AC2-A308-26E1BD6FBDF5}" type="slidenum">
              <a:rPr lang="en-US"/>
              <a:pPr>
                <a:defRPr/>
              </a:pPr>
              <a:t>‹#›</a:t>
            </a:fld>
            <a:endParaRPr lang="en-US"/>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A00539DB-2703-4185-92FC-F5D2343F9825}" type="slidenum">
              <a:rPr lang="en-US"/>
              <a:pPr>
                <a:defRPr/>
              </a:pPr>
              <a:t>‹#›</a:t>
            </a:fld>
            <a:endParaRPr lang="en-US"/>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C87C8BC3-5D03-43AE-837C-F5683672D079}" type="slidenum">
              <a:rPr lang="en-US"/>
              <a:pPr>
                <a:defRPr/>
              </a:pPr>
              <a:t>‹#›</a:t>
            </a:fld>
            <a:endParaRPr lang="en-US"/>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538D7AB6-7BF9-4583-8963-2417AD867D3D}" type="slidenum">
              <a:rPr lang="en-US"/>
              <a:pPr>
                <a:defRPr/>
              </a:pPr>
              <a:t>‹#›</a:t>
            </a:fld>
            <a:endParaRPr lang="en-US"/>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C1E612CE-AABD-4A84-AA40-02EEBFB175DD}" type="slidenum">
              <a:rPr lang="en-US"/>
              <a:pPr>
                <a:defRPr/>
              </a:pPr>
              <a:t>‹#›</a:t>
            </a:fld>
            <a:endParaRPr lang="en-US"/>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BA503CA1-EFFC-4AED-9ED7-FB83E45D94C0}" type="slidenum">
              <a:rPr lang="en-US"/>
              <a:pPr>
                <a:defRPr/>
              </a:pPr>
              <a:t>‹#›</a:t>
            </a:fld>
            <a:endParaRPr lang="en-US"/>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A3AC478-AC8A-420B-9BF9-84801ECAA7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ransition spd="slow">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image" Target="../media/image83.jpeg"/><Relationship Id="rId7" Type="http://schemas.openxmlformats.org/officeDocument/2006/relationships/image" Target="../media/image87.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6.jpeg"/><Relationship Id="rId11" Type="http://schemas.openxmlformats.org/officeDocument/2006/relationships/image" Target="../media/image91.jpeg"/><Relationship Id="rId5" Type="http://schemas.openxmlformats.org/officeDocument/2006/relationships/image" Target="../media/image85.jpeg"/><Relationship Id="rId10" Type="http://schemas.openxmlformats.org/officeDocument/2006/relationships/image" Target="../media/image90.jpeg"/><Relationship Id="rId4" Type="http://schemas.openxmlformats.org/officeDocument/2006/relationships/image" Target="../media/image84.jpeg"/><Relationship Id="rId9" Type="http://schemas.openxmlformats.org/officeDocument/2006/relationships/image" Target="../media/image8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9" Type="http://schemas.openxmlformats.org/officeDocument/2006/relationships/image" Target="../media/image41.png"/><Relationship Id="rId21" Type="http://schemas.openxmlformats.org/officeDocument/2006/relationships/image" Target="../media/image23.png"/><Relationship Id="rId34" Type="http://schemas.openxmlformats.org/officeDocument/2006/relationships/image" Target="../media/image36.png"/><Relationship Id="rId42" Type="http://schemas.openxmlformats.org/officeDocument/2006/relationships/image" Target="../media/image44.png"/><Relationship Id="rId47" Type="http://schemas.openxmlformats.org/officeDocument/2006/relationships/image" Target="../media/image49.png"/><Relationship Id="rId50" Type="http://schemas.openxmlformats.org/officeDocument/2006/relationships/image" Target="../media/image52.png"/><Relationship Id="rId55" Type="http://schemas.openxmlformats.org/officeDocument/2006/relationships/image" Target="../media/image57.png"/><Relationship Id="rId63" Type="http://schemas.openxmlformats.org/officeDocument/2006/relationships/image" Target="../media/image65.png"/><Relationship Id="rId7" Type="http://schemas.openxmlformats.org/officeDocument/2006/relationships/image" Target="../media/image9.png"/><Relationship Id="rId2" Type="http://schemas.openxmlformats.org/officeDocument/2006/relationships/notesSlide" Target="../notesSlides/notesSlide4.xml"/><Relationship Id="rId16" Type="http://schemas.openxmlformats.org/officeDocument/2006/relationships/image" Target="../media/image18.png"/><Relationship Id="rId29" Type="http://schemas.openxmlformats.org/officeDocument/2006/relationships/image" Target="../media/image31.png"/><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4.png"/><Relationship Id="rId37" Type="http://schemas.openxmlformats.org/officeDocument/2006/relationships/image" Target="../media/image39.png"/><Relationship Id="rId40" Type="http://schemas.openxmlformats.org/officeDocument/2006/relationships/image" Target="../media/image42.png"/><Relationship Id="rId45" Type="http://schemas.openxmlformats.org/officeDocument/2006/relationships/image" Target="../media/image47.png"/><Relationship Id="rId53" Type="http://schemas.openxmlformats.org/officeDocument/2006/relationships/image" Target="../media/image55.png"/><Relationship Id="rId58" Type="http://schemas.openxmlformats.org/officeDocument/2006/relationships/image" Target="../media/image60.png"/><Relationship Id="rId5" Type="http://schemas.openxmlformats.org/officeDocument/2006/relationships/image" Target="../media/image7.png"/><Relationship Id="rId61" Type="http://schemas.openxmlformats.org/officeDocument/2006/relationships/image" Target="../media/image63.png"/><Relationship Id="rId19" Type="http://schemas.openxmlformats.org/officeDocument/2006/relationships/image" Target="../media/image2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 Id="rId30" Type="http://schemas.openxmlformats.org/officeDocument/2006/relationships/image" Target="../media/image32.png"/><Relationship Id="rId35" Type="http://schemas.openxmlformats.org/officeDocument/2006/relationships/image" Target="../media/image37.png"/><Relationship Id="rId43" Type="http://schemas.openxmlformats.org/officeDocument/2006/relationships/image" Target="../media/image45.png"/><Relationship Id="rId48" Type="http://schemas.openxmlformats.org/officeDocument/2006/relationships/image" Target="../media/image50.png"/><Relationship Id="rId56" Type="http://schemas.openxmlformats.org/officeDocument/2006/relationships/image" Target="../media/image58.png"/><Relationship Id="rId8" Type="http://schemas.openxmlformats.org/officeDocument/2006/relationships/image" Target="../media/image10.png"/><Relationship Id="rId51" Type="http://schemas.openxmlformats.org/officeDocument/2006/relationships/image" Target="../media/image53.png"/><Relationship Id="rId3" Type="http://schemas.openxmlformats.org/officeDocument/2006/relationships/image" Target="../media/image5.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33" Type="http://schemas.openxmlformats.org/officeDocument/2006/relationships/image" Target="../media/image35.png"/><Relationship Id="rId38" Type="http://schemas.openxmlformats.org/officeDocument/2006/relationships/image" Target="../media/image40.png"/><Relationship Id="rId46" Type="http://schemas.openxmlformats.org/officeDocument/2006/relationships/image" Target="../media/image48.png"/><Relationship Id="rId59" Type="http://schemas.openxmlformats.org/officeDocument/2006/relationships/image" Target="../media/image61.png"/><Relationship Id="rId20" Type="http://schemas.openxmlformats.org/officeDocument/2006/relationships/image" Target="../media/image22.png"/><Relationship Id="rId41" Type="http://schemas.openxmlformats.org/officeDocument/2006/relationships/image" Target="../media/image43.png"/><Relationship Id="rId54" Type="http://schemas.openxmlformats.org/officeDocument/2006/relationships/image" Target="../media/image56.png"/><Relationship Id="rId6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8.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36" Type="http://schemas.openxmlformats.org/officeDocument/2006/relationships/image" Target="../media/image38.png"/><Relationship Id="rId49" Type="http://schemas.openxmlformats.org/officeDocument/2006/relationships/image" Target="../media/image51.png"/><Relationship Id="rId57" Type="http://schemas.openxmlformats.org/officeDocument/2006/relationships/image" Target="../media/image59.png"/><Relationship Id="rId10" Type="http://schemas.openxmlformats.org/officeDocument/2006/relationships/image" Target="../media/image12.png"/><Relationship Id="rId31" Type="http://schemas.openxmlformats.org/officeDocument/2006/relationships/image" Target="../media/image33.png"/><Relationship Id="rId44" Type="http://schemas.openxmlformats.org/officeDocument/2006/relationships/image" Target="../media/image46.png"/><Relationship Id="rId52" Type="http://schemas.openxmlformats.org/officeDocument/2006/relationships/image" Target="../media/image54.png"/><Relationship Id="rId60" Type="http://schemas.openxmlformats.org/officeDocument/2006/relationships/image" Target="../media/image6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67.jpeg"/></Relationships>
</file>

<file path=ppt/slides/_rels/slide6.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notesSlide" Target="../notesSlides/notesSlide6.xml"/><Relationship Id="rId16"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5" Type="http://schemas.openxmlformats.org/officeDocument/2006/relationships/image" Target="../media/image8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1981200"/>
            <a:ext cx="7772400" cy="1470025"/>
          </a:xfrm>
        </p:spPr>
        <p:txBody>
          <a:bodyPr/>
          <a:lstStyle/>
          <a:p>
            <a:pPr eaLnBrk="1" hangingPunct="1"/>
            <a:r>
              <a:rPr lang="en-US" b="1" smtClean="0">
                <a:solidFill>
                  <a:schemeClr val="bg1"/>
                </a:solidFill>
              </a:rPr>
              <a:t>What Is the Bible?</a:t>
            </a:r>
            <a:endParaRPr lang="en-US" smtClean="0"/>
          </a:p>
        </p:txBody>
      </p:sp>
      <p:sp>
        <p:nvSpPr>
          <p:cNvPr id="13315" name="Text Box 6"/>
          <p:cNvSpPr txBox="1">
            <a:spLocks noChangeArrowheads="1"/>
          </p:cNvSpPr>
          <p:nvPr/>
        </p:nvSpPr>
        <p:spPr bwMode="auto">
          <a:xfrm>
            <a:off x="7658100" y="6019800"/>
            <a:ext cx="1524000" cy="214313"/>
          </a:xfrm>
          <a:prstGeom prst="rect">
            <a:avLst/>
          </a:prstGeom>
          <a:noFill/>
          <a:ln w="9525">
            <a:noFill/>
            <a:miter lim="800000"/>
            <a:headEnd/>
            <a:tailEnd/>
          </a:ln>
        </p:spPr>
        <p:txBody>
          <a:bodyPr>
            <a:spAutoFit/>
          </a:bodyPr>
          <a:lstStyle/>
          <a:p>
            <a:r>
              <a:rPr lang="en-US" sz="800">
                <a:solidFill>
                  <a:schemeClr val="bg2"/>
                </a:solidFill>
              </a:rPr>
              <a:t>Document #: TX001066</a:t>
            </a:r>
          </a:p>
        </p:txBody>
      </p:sp>
      <p:sp>
        <p:nvSpPr>
          <p:cNvPr id="13316" name="TextBox 5"/>
          <p:cNvSpPr txBox="1">
            <a:spLocks noChangeArrowheads="1"/>
          </p:cNvSpPr>
          <p:nvPr/>
        </p:nvSpPr>
        <p:spPr bwMode="auto">
          <a:xfrm>
            <a:off x="914400" y="3962400"/>
            <a:ext cx="7315200" cy="473075"/>
          </a:xfrm>
          <a:prstGeom prst="rect">
            <a:avLst/>
          </a:prstGeom>
          <a:noFill/>
          <a:ln w="9525">
            <a:noFill/>
            <a:miter lim="800000"/>
            <a:headEnd/>
            <a:tailEnd/>
          </a:ln>
        </p:spPr>
        <p:txBody>
          <a:bodyPr>
            <a:spAutoFit/>
          </a:bodyPr>
          <a:lstStyle/>
          <a:p>
            <a:pPr algn="ctr"/>
            <a:r>
              <a:rPr lang="en-US" sz="2500" b="1" dirty="0">
                <a:solidFill>
                  <a:schemeClr val="bg1"/>
                </a:solidFill>
              </a:rPr>
              <a:t>The </a:t>
            </a:r>
            <a:r>
              <a:rPr lang="en-US" sz="2500" b="1">
                <a:solidFill>
                  <a:schemeClr val="bg1"/>
                </a:solidFill>
              </a:rPr>
              <a:t>Bible </a:t>
            </a:r>
            <a:r>
              <a:rPr lang="en-US" sz="2500" b="1" smtClean="0">
                <a:solidFill>
                  <a:schemeClr val="bg1"/>
                </a:solidFill>
              </a:rPr>
              <a:t>Course</a:t>
            </a:r>
            <a:endParaRPr lang="en-US" sz="2500" dirty="0"/>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914400" y="1066800"/>
            <a:ext cx="7315200" cy="1066800"/>
          </a:xfrm>
          <a:prstGeom prst="rect">
            <a:avLst/>
          </a:prstGeom>
          <a:noFill/>
          <a:ln w="9525">
            <a:noFill/>
            <a:miter lim="800000"/>
            <a:headEnd/>
            <a:tailEnd/>
          </a:ln>
        </p:spPr>
        <p:txBody>
          <a:bodyPr anchor="ctr"/>
          <a:lstStyle/>
          <a:p>
            <a:r>
              <a:rPr lang="en-US" sz="2800" b="1">
                <a:solidFill>
                  <a:srgbClr val="C00000"/>
                </a:solidFill>
              </a:rPr>
              <a:t>Connect the New Testament Books</a:t>
            </a:r>
            <a:br>
              <a:rPr lang="en-US" sz="2800" b="1">
                <a:solidFill>
                  <a:srgbClr val="C00000"/>
                </a:solidFill>
              </a:rPr>
            </a:br>
            <a:r>
              <a:rPr lang="en-US" sz="2800" b="1">
                <a:solidFill>
                  <a:srgbClr val="C00000"/>
                </a:solidFill>
              </a:rPr>
              <a:t>to Their Sections</a:t>
            </a:r>
            <a:endParaRPr lang="en-US" sz="4400">
              <a:solidFill>
                <a:srgbClr val="C00000"/>
              </a:solidFill>
            </a:endParaRPr>
          </a:p>
        </p:txBody>
      </p:sp>
      <p:grpSp>
        <p:nvGrpSpPr>
          <p:cNvPr id="22531" name="Group 21"/>
          <p:cNvGrpSpPr>
            <a:grpSpLocks/>
          </p:cNvGrpSpPr>
          <p:nvPr/>
        </p:nvGrpSpPr>
        <p:grpSpPr bwMode="auto">
          <a:xfrm>
            <a:off x="5105400" y="2057400"/>
            <a:ext cx="304800" cy="4038600"/>
            <a:chOff x="5105400" y="2001837"/>
            <a:chExt cx="304800" cy="4038600"/>
          </a:xfrm>
        </p:grpSpPr>
        <p:sp>
          <p:nvSpPr>
            <p:cNvPr id="22542" name="Rectangle 45"/>
            <p:cNvSpPr>
              <a:spLocks noChangeArrowheads="1"/>
            </p:cNvSpPr>
            <p:nvPr/>
          </p:nvSpPr>
          <p:spPr bwMode="auto">
            <a:xfrm>
              <a:off x="5105400" y="2001837"/>
              <a:ext cx="304800" cy="304800"/>
            </a:xfrm>
            <a:prstGeom prst="rect">
              <a:avLst/>
            </a:prstGeom>
            <a:solidFill>
              <a:srgbClr val="F65400"/>
            </a:solidFill>
            <a:ln w="19050">
              <a:solidFill>
                <a:schemeClr val="tx1"/>
              </a:solidFill>
              <a:miter lim="800000"/>
              <a:headEnd/>
              <a:tailEnd/>
            </a:ln>
          </p:spPr>
          <p:txBody>
            <a:bodyPr wrap="none" anchor="ctr"/>
            <a:lstStyle/>
            <a:p>
              <a:endParaRPr lang="en-US"/>
            </a:p>
          </p:txBody>
        </p:sp>
        <p:sp>
          <p:nvSpPr>
            <p:cNvPr id="22543" name="Rectangle 45"/>
            <p:cNvSpPr>
              <a:spLocks noChangeArrowheads="1"/>
            </p:cNvSpPr>
            <p:nvPr/>
          </p:nvSpPr>
          <p:spPr bwMode="auto">
            <a:xfrm>
              <a:off x="5105400" y="3830637"/>
              <a:ext cx="304800" cy="304800"/>
            </a:xfrm>
            <a:prstGeom prst="rect">
              <a:avLst/>
            </a:prstGeom>
            <a:solidFill>
              <a:srgbClr val="F65400"/>
            </a:solidFill>
            <a:ln w="19050">
              <a:solidFill>
                <a:schemeClr val="tx1"/>
              </a:solidFill>
              <a:miter lim="800000"/>
              <a:headEnd/>
              <a:tailEnd/>
            </a:ln>
          </p:spPr>
          <p:txBody>
            <a:bodyPr wrap="none" anchor="ctr"/>
            <a:lstStyle/>
            <a:p>
              <a:endParaRPr lang="en-US"/>
            </a:p>
          </p:txBody>
        </p:sp>
        <p:sp>
          <p:nvSpPr>
            <p:cNvPr id="22544" name="Rectangle 45"/>
            <p:cNvSpPr>
              <a:spLocks noChangeArrowheads="1"/>
            </p:cNvSpPr>
            <p:nvPr/>
          </p:nvSpPr>
          <p:spPr bwMode="auto">
            <a:xfrm>
              <a:off x="5105400" y="4745037"/>
              <a:ext cx="304800" cy="304800"/>
            </a:xfrm>
            <a:prstGeom prst="rect">
              <a:avLst/>
            </a:prstGeom>
            <a:solidFill>
              <a:srgbClr val="F65400"/>
            </a:solidFill>
            <a:ln w="19050">
              <a:solidFill>
                <a:schemeClr val="tx1"/>
              </a:solidFill>
              <a:miter lim="800000"/>
              <a:headEnd/>
              <a:tailEnd/>
            </a:ln>
          </p:spPr>
          <p:txBody>
            <a:bodyPr wrap="none" anchor="ctr"/>
            <a:lstStyle/>
            <a:p>
              <a:endParaRPr lang="en-US"/>
            </a:p>
          </p:txBody>
        </p:sp>
        <p:sp>
          <p:nvSpPr>
            <p:cNvPr id="22545" name="Rectangle 45"/>
            <p:cNvSpPr>
              <a:spLocks noChangeArrowheads="1"/>
            </p:cNvSpPr>
            <p:nvPr/>
          </p:nvSpPr>
          <p:spPr bwMode="auto">
            <a:xfrm>
              <a:off x="5105400" y="5735637"/>
              <a:ext cx="304800" cy="304800"/>
            </a:xfrm>
            <a:prstGeom prst="rect">
              <a:avLst/>
            </a:prstGeom>
            <a:solidFill>
              <a:srgbClr val="F65400"/>
            </a:solidFill>
            <a:ln w="19050">
              <a:solidFill>
                <a:schemeClr val="tx1"/>
              </a:solidFill>
              <a:miter lim="800000"/>
              <a:headEnd/>
              <a:tailEnd/>
            </a:ln>
          </p:spPr>
          <p:txBody>
            <a:bodyPr wrap="none" anchor="ctr"/>
            <a:lstStyle/>
            <a:p>
              <a:endParaRPr lang="en-US"/>
            </a:p>
          </p:txBody>
        </p:sp>
      </p:grpSp>
      <p:sp>
        <p:nvSpPr>
          <p:cNvPr id="22532" name="Text Box 26"/>
          <p:cNvSpPr txBox="1">
            <a:spLocks noChangeArrowheads="1"/>
          </p:cNvSpPr>
          <p:nvPr/>
        </p:nvSpPr>
        <p:spPr bwMode="auto">
          <a:xfrm>
            <a:off x="685800" y="2265363"/>
            <a:ext cx="2819400" cy="3754874"/>
          </a:xfrm>
          <a:prstGeom prst="rect">
            <a:avLst/>
          </a:prstGeom>
          <a:noFill/>
          <a:ln w="9525">
            <a:noFill/>
            <a:miter lim="800000"/>
            <a:headEnd/>
            <a:tailEnd/>
          </a:ln>
        </p:spPr>
        <p:txBody>
          <a:bodyPr wrap="square">
            <a:spAutoFit/>
          </a:bodyPr>
          <a:lstStyle/>
          <a:p>
            <a:pPr algn="r">
              <a:lnSpc>
                <a:spcPct val="105000"/>
              </a:lnSpc>
              <a:spcBef>
                <a:spcPct val="50000"/>
              </a:spcBef>
            </a:pPr>
            <a:r>
              <a:rPr lang="en-US" sz="2000" b="1" dirty="0"/>
              <a:t>2 John</a:t>
            </a:r>
          </a:p>
          <a:p>
            <a:pPr algn="r">
              <a:lnSpc>
                <a:spcPct val="105000"/>
              </a:lnSpc>
              <a:spcBef>
                <a:spcPct val="50000"/>
              </a:spcBef>
            </a:pPr>
            <a:r>
              <a:rPr lang="en-US" sz="2000" b="1" dirty="0"/>
              <a:t>Mark</a:t>
            </a:r>
          </a:p>
          <a:p>
            <a:pPr algn="r">
              <a:lnSpc>
                <a:spcPct val="105000"/>
              </a:lnSpc>
              <a:spcBef>
                <a:spcPct val="50000"/>
              </a:spcBef>
            </a:pPr>
            <a:r>
              <a:rPr lang="en-US" sz="2000" b="1" dirty="0"/>
              <a:t>Galatians</a:t>
            </a:r>
          </a:p>
          <a:p>
            <a:pPr algn="r">
              <a:lnSpc>
                <a:spcPct val="105000"/>
              </a:lnSpc>
              <a:spcBef>
                <a:spcPct val="50000"/>
              </a:spcBef>
            </a:pPr>
            <a:r>
              <a:rPr lang="en-US" sz="2000" b="1" dirty="0"/>
              <a:t>John</a:t>
            </a:r>
          </a:p>
          <a:p>
            <a:pPr algn="r">
              <a:lnSpc>
                <a:spcPct val="105000"/>
              </a:lnSpc>
              <a:spcBef>
                <a:spcPct val="50000"/>
              </a:spcBef>
            </a:pPr>
            <a:r>
              <a:rPr lang="en-US" sz="2000" b="1" dirty="0"/>
              <a:t>Revelation to John</a:t>
            </a:r>
          </a:p>
          <a:p>
            <a:pPr algn="r">
              <a:lnSpc>
                <a:spcPct val="105000"/>
              </a:lnSpc>
              <a:spcBef>
                <a:spcPct val="50000"/>
              </a:spcBef>
            </a:pPr>
            <a:r>
              <a:rPr lang="en-US" sz="2000" b="1" dirty="0"/>
              <a:t>Romans</a:t>
            </a:r>
          </a:p>
          <a:p>
            <a:pPr algn="r">
              <a:lnSpc>
                <a:spcPct val="105000"/>
              </a:lnSpc>
              <a:spcBef>
                <a:spcPct val="50000"/>
              </a:spcBef>
            </a:pPr>
            <a:r>
              <a:rPr lang="en-US" sz="2000" b="1" dirty="0"/>
              <a:t>James</a:t>
            </a:r>
          </a:p>
          <a:p>
            <a:pPr algn="r">
              <a:lnSpc>
                <a:spcPct val="105000"/>
              </a:lnSpc>
              <a:spcBef>
                <a:spcPct val="50000"/>
              </a:spcBef>
            </a:pPr>
            <a:r>
              <a:rPr lang="en-US" sz="2000" b="1" dirty="0" smtClean="0"/>
              <a:t>Acts of the Apostles</a:t>
            </a:r>
            <a:endParaRPr lang="en-US" sz="2000" b="1" dirty="0">
              <a:solidFill>
                <a:srgbClr val="C80000"/>
              </a:solidFill>
              <a:latin typeface="Arial Black" pitchFamily="34" charset="0"/>
            </a:endParaRPr>
          </a:p>
        </p:txBody>
      </p:sp>
      <p:sp>
        <p:nvSpPr>
          <p:cNvPr id="22533" name="Text Box 23"/>
          <p:cNvSpPr txBox="1">
            <a:spLocks noChangeArrowheads="1"/>
          </p:cNvSpPr>
          <p:nvPr/>
        </p:nvSpPr>
        <p:spPr bwMode="auto">
          <a:xfrm>
            <a:off x="5410200" y="1676400"/>
            <a:ext cx="3505200" cy="4632037"/>
          </a:xfrm>
          <a:prstGeom prst="rect">
            <a:avLst/>
          </a:prstGeom>
          <a:noFill/>
          <a:ln w="9525">
            <a:noFill/>
            <a:miter lim="800000"/>
            <a:headEnd/>
            <a:tailEnd/>
          </a:ln>
        </p:spPr>
        <p:txBody>
          <a:bodyPr wrap="square">
            <a:spAutoFit/>
          </a:bodyPr>
          <a:lstStyle/>
          <a:p>
            <a:pPr>
              <a:lnSpc>
                <a:spcPct val="265000"/>
              </a:lnSpc>
            </a:pPr>
            <a:r>
              <a:rPr lang="en-US" sz="2000" b="1" dirty="0" smtClean="0"/>
              <a:t>GOSPELS</a:t>
            </a:r>
          </a:p>
          <a:p>
            <a:pPr>
              <a:lnSpc>
                <a:spcPct val="265000"/>
              </a:lnSpc>
            </a:pPr>
            <a:r>
              <a:rPr lang="en-US" sz="2000" b="1" dirty="0" smtClean="0"/>
              <a:t>ACTS</a:t>
            </a:r>
            <a:endParaRPr lang="en-US" sz="2000" b="1" dirty="0"/>
          </a:p>
          <a:p>
            <a:pPr>
              <a:lnSpc>
                <a:spcPct val="265000"/>
              </a:lnSpc>
              <a:spcBef>
                <a:spcPct val="50000"/>
              </a:spcBef>
            </a:pPr>
            <a:r>
              <a:rPr lang="en-US" sz="2000" b="1" dirty="0"/>
              <a:t>PAULINE LETTERS</a:t>
            </a:r>
          </a:p>
          <a:p>
            <a:pPr>
              <a:lnSpc>
                <a:spcPct val="265000"/>
              </a:lnSpc>
              <a:spcBef>
                <a:spcPct val="50000"/>
              </a:spcBef>
            </a:pPr>
            <a:r>
              <a:rPr lang="en-US" sz="2000" b="1" dirty="0" smtClean="0"/>
              <a:t>NON-PAULINE </a:t>
            </a:r>
            <a:r>
              <a:rPr lang="en-US" sz="2000" b="1" dirty="0"/>
              <a:t>LETTERS</a:t>
            </a:r>
          </a:p>
          <a:p>
            <a:pPr>
              <a:lnSpc>
                <a:spcPct val="265000"/>
              </a:lnSpc>
              <a:spcBef>
                <a:spcPct val="50000"/>
              </a:spcBef>
            </a:pPr>
            <a:r>
              <a:rPr lang="en-US" sz="2000" b="1" dirty="0"/>
              <a:t>REVELATION</a:t>
            </a:r>
            <a:endParaRPr lang="en-US" b="1" dirty="0"/>
          </a:p>
        </p:txBody>
      </p:sp>
      <p:sp>
        <p:nvSpPr>
          <p:cNvPr id="22" name="Line 33"/>
          <p:cNvSpPr>
            <a:spLocks noChangeShapeType="1"/>
          </p:cNvSpPr>
          <p:nvPr/>
        </p:nvSpPr>
        <p:spPr bwMode="auto">
          <a:xfrm>
            <a:off x="3581400" y="4322763"/>
            <a:ext cx="1676400" cy="1620837"/>
          </a:xfrm>
          <a:prstGeom prst="line">
            <a:avLst/>
          </a:prstGeom>
          <a:noFill/>
          <a:ln w="28575">
            <a:solidFill>
              <a:srgbClr val="002F9C"/>
            </a:solidFill>
            <a:round/>
            <a:headEnd type="oval" w="med" len="med"/>
            <a:tailEnd type="oval" w="med" len="med"/>
          </a:ln>
        </p:spPr>
        <p:txBody>
          <a:bodyPr wrap="none" anchor="ctr"/>
          <a:lstStyle/>
          <a:p>
            <a:endParaRPr lang="en-US"/>
          </a:p>
        </p:txBody>
      </p:sp>
      <p:sp>
        <p:nvSpPr>
          <p:cNvPr id="23" name="Line 33"/>
          <p:cNvSpPr>
            <a:spLocks noChangeShapeType="1"/>
          </p:cNvSpPr>
          <p:nvPr/>
        </p:nvSpPr>
        <p:spPr bwMode="auto">
          <a:xfrm flipV="1">
            <a:off x="3581400" y="4980780"/>
            <a:ext cx="1676400" cy="256382"/>
          </a:xfrm>
          <a:prstGeom prst="line">
            <a:avLst/>
          </a:prstGeom>
          <a:noFill/>
          <a:ln w="28575">
            <a:solidFill>
              <a:srgbClr val="002F9C"/>
            </a:solidFill>
            <a:round/>
            <a:headEnd type="oval" w="med" len="med"/>
            <a:tailEnd type="oval" w="med" len="med"/>
          </a:ln>
        </p:spPr>
        <p:txBody>
          <a:bodyPr wrap="none" anchor="ctr"/>
          <a:lstStyle/>
          <a:p>
            <a:endParaRPr lang="en-US"/>
          </a:p>
        </p:txBody>
      </p:sp>
      <p:sp>
        <p:nvSpPr>
          <p:cNvPr id="24" name="Line 33"/>
          <p:cNvSpPr>
            <a:spLocks noChangeShapeType="1"/>
          </p:cNvSpPr>
          <p:nvPr/>
        </p:nvSpPr>
        <p:spPr bwMode="auto">
          <a:xfrm>
            <a:off x="3581400" y="2493962"/>
            <a:ext cx="1676400" cy="2362199"/>
          </a:xfrm>
          <a:prstGeom prst="line">
            <a:avLst/>
          </a:prstGeom>
          <a:noFill/>
          <a:ln w="28575">
            <a:solidFill>
              <a:srgbClr val="002F9C"/>
            </a:solidFill>
            <a:round/>
            <a:headEnd type="oval" w="med" len="med"/>
            <a:tailEnd type="oval" w="med" len="med"/>
          </a:ln>
        </p:spPr>
        <p:txBody>
          <a:bodyPr wrap="none" anchor="ctr"/>
          <a:lstStyle/>
          <a:p>
            <a:endParaRPr lang="en-US"/>
          </a:p>
        </p:txBody>
      </p:sp>
      <p:sp>
        <p:nvSpPr>
          <p:cNvPr id="25" name="Line 33"/>
          <p:cNvSpPr>
            <a:spLocks noChangeShapeType="1"/>
          </p:cNvSpPr>
          <p:nvPr/>
        </p:nvSpPr>
        <p:spPr bwMode="auto">
          <a:xfrm flipV="1">
            <a:off x="3581400" y="2133599"/>
            <a:ext cx="1600200" cy="817563"/>
          </a:xfrm>
          <a:prstGeom prst="line">
            <a:avLst/>
          </a:prstGeom>
          <a:noFill/>
          <a:ln w="28575">
            <a:solidFill>
              <a:srgbClr val="002F9C"/>
            </a:solidFill>
            <a:round/>
            <a:headEnd type="oval" w="med" len="med"/>
            <a:tailEnd type="oval" w="med" len="med"/>
          </a:ln>
        </p:spPr>
        <p:txBody>
          <a:bodyPr wrap="none" anchor="ctr"/>
          <a:lstStyle/>
          <a:p>
            <a:endParaRPr lang="en-US"/>
          </a:p>
        </p:txBody>
      </p:sp>
      <p:sp>
        <p:nvSpPr>
          <p:cNvPr id="26" name="Line 33"/>
          <p:cNvSpPr>
            <a:spLocks noChangeShapeType="1"/>
          </p:cNvSpPr>
          <p:nvPr/>
        </p:nvSpPr>
        <p:spPr bwMode="auto">
          <a:xfrm>
            <a:off x="3581400" y="3408363"/>
            <a:ext cx="1676400" cy="584055"/>
          </a:xfrm>
          <a:prstGeom prst="line">
            <a:avLst/>
          </a:prstGeom>
          <a:noFill/>
          <a:ln w="28575">
            <a:solidFill>
              <a:srgbClr val="002F9C"/>
            </a:solidFill>
            <a:round/>
            <a:headEnd type="oval" w="med" len="med"/>
            <a:tailEnd type="oval" w="med" len="med"/>
          </a:ln>
        </p:spPr>
        <p:txBody>
          <a:bodyPr wrap="none" anchor="ctr"/>
          <a:lstStyle/>
          <a:p>
            <a:endParaRPr lang="en-US"/>
          </a:p>
        </p:txBody>
      </p:sp>
      <p:sp>
        <p:nvSpPr>
          <p:cNvPr id="27" name="Line 33"/>
          <p:cNvSpPr>
            <a:spLocks noChangeShapeType="1"/>
          </p:cNvSpPr>
          <p:nvPr/>
        </p:nvSpPr>
        <p:spPr bwMode="auto">
          <a:xfrm flipV="1">
            <a:off x="3581400" y="2265363"/>
            <a:ext cx="1676400" cy="1600200"/>
          </a:xfrm>
          <a:prstGeom prst="line">
            <a:avLst/>
          </a:prstGeom>
          <a:noFill/>
          <a:ln w="28575">
            <a:solidFill>
              <a:srgbClr val="002F9C"/>
            </a:solidFill>
            <a:round/>
            <a:headEnd type="oval" w="med" len="med"/>
            <a:tailEnd type="oval" w="med" len="med"/>
          </a:ln>
        </p:spPr>
        <p:txBody>
          <a:bodyPr wrap="none" anchor="ctr"/>
          <a:lstStyle/>
          <a:p>
            <a:endParaRPr lang="en-US"/>
          </a:p>
        </p:txBody>
      </p:sp>
      <p:sp>
        <p:nvSpPr>
          <p:cNvPr id="29" name="Line 33"/>
          <p:cNvSpPr>
            <a:spLocks noChangeShapeType="1"/>
          </p:cNvSpPr>
          <p:nvPr/>
        </p:nvSpPr>
        <p:spPr bwMode="auto">
          <a:xfrm flipV="1">
            <a:off x="3581400" y="4038599"/>
            <a:ext cx="1600200" cy="817563"/>
          </a:xfrm>
          <a:prstGeom prst="line">
            <a:avLst/>
          </a:prstGeom>
          <a:noFill/>
          <a:ln w="28575">
            <a:solidFill>
              <a:srgbClr val="002F9C"/>
            </a:solidFill>
            <a:round/>
            <a:headEnd type="oval" w="med" len="med"/>
            <a:tailEnd type="oval" w="med" len="med"/>
          </a:ln>
        </p:spPr>
        <p:txBody>
          <a:bodyPr wrap="none" anchor="ctr"/>
          <a:lstStyle/>
          <a:p>
            <a:endParaRPr lang="en-US"/>
          </a:p>
        </p:txBody>
      </p:sp>
      <p:sp>
        <p:nvSpPr>
          <p:cNvPr id="18" name="Rectangle 45"/>
          <p:cNvSpPr>
            <a:spLocks noChangeArrowheads="1"/>
          </p:cNvSpPr>
          <p:nvPr/>
        </p:nvSpPr>
        <p:spPr bwMode="auto">
          <a:xfrm>
            <a:off x="5105400" y="2895600"/>
            <a:ext cx="304800" cy="304800"/>
          </a:xfrm>
          <a:prstGeom prst="rect">
            <a:avLst/>
          </a:prstGeom>
          <a:solidFill>
            <a:srgbClr val="F65400"/>
          </a:solidFill>
          <a:ln w="19050">
            <a:solidFill>
              <a:schemeClr val="tx1"/>
            </a:solidFill>
            <a:miter lim="800000"/>
            <a:headEnd/>
            <a:tailEnd/>
          </a:ln>
        </p:spPr>
        <p:txBody>
          <a:bodyPr wrap="none" anchor="ctr"/>
          <a:lstStyle/>
          <a:p>
            <a:endParaRPr lang="en-US"/>
          </a:p>
        </p:txBody>
      </p:sp>
      <p:sp>
        <p:nvSpPr>
          <p:cNvPr id="28" name="Line 33"/>
          <p:cNvSpPr>
            <a:spLocks noChangeShapeType="1"/>
          </p:cNvSpPr>
          <p:nvPr/>
        </p:nvSpPr>
        <p:spPr bwMode="auto">
          <a:xfrm flipV="1">
            <a:off x="3581400" y="3047999"/>
            <a:ext cx="1676400" cy="2722563"/>
          </a:xfrm>
          <a:prstGeom prst="line">
            <a:avLst/>
          </a:prstGeom>
          <a:noFill/>
          <a:ln w="28575">
            <a:solidFill>
              <a:srgbClr val="002F9C"/>
            </a:solidFill>
            <a:round/>
            <a:headEnd type="oval" w="med" len="med"/>
            <a:tailEnd type="oval" w="med" len="med"/>
          </a:ln>
        </p:spPr>
        <p:txBody>
          <a:bodyPr wrap="none" anchor="ctr"/>
          <a:lstStyle/>
          <a:p>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9"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5" descr="Creation 617205-Crosiers_LR-square.jpg"/>
          <p:cNvPicPr>
            <a:picLocks noChangeAspect="1"/>
          </p:cNvPicPr>
          <p:nvPr/>
        </p:nvPicPr>
        <p:blipFill>
          <a:blip r:embed="rId3" cstate="print"/>
          <a:srcRect/>
          <a:stretch>
            <a:fillRect/>
          </a:stretch>
        </p:blipFill>
        <p:spPr bwMode="auto">
          <a:xfrm>
            <a:off x="914400" y="1978025"/>
            <a:ext cx="3657600" cy="3657600"/>
          </a:xfrm>
          <a:prstGeom prst="rect">
            <a:avLst/>
          </a:prstGeom>
          <a:noFill/>
          <a:ln w="9525">
            <a:noFill/>
            <a:miter lim="800000"/>
            <a:headEnd/>
            <a:tailEnd/>
          </a:ln>
        </p:spPr>
      </p:pic>
      <p:pic>
        <p:nvPicPr>
          <p:cNvPr id="12291" name="Picture 16" descr="Adam &amp; Eve 612127-Crosiers_LR-square.jpg"/>
          <p:cNvPicPr>
            <a:picLocks noChangeAspect="1"/>
          </p:cNvPicPr>
          <p:nvPr/>
        </p:nvPicPr>
        <p:blipFill>
          <a:blip r:embed="rId4" cstate="print"/>
          <a:srcRect/>
          <a:stretch>
            <a:fillRect/>
          </a:stretch>
        </p:blipFill>
        <p:spPr bwMode="auto">
          <a:xfrm>
            <a:off x="914400" y="1978025"/>
            <a:ext cx="3657600" cy="3657600"/>
          </a:xfrm>
          <a:prstGeom prst="rect">
            <a:avLst/>
          </a:prstGeom>
          <a:noFill/>
          <a:ln w="9525">
            <a:noFill/>
            <a:miter lim="800000"/>
            <a:headEnd/>
            <a:tailEnd/>
          </a:ln>
        </p:spPr>
      </p:pic>
      <p:pic>
        <p:nvPicPr>
          <p:cNvPr id="12292" name="Picture 17" descr="Abraham 612251-Crosiers_LR-square.jpg"/>
          <p:cNvPicPr>
            <a:picLocks noChangeAspect="1"/>
          </p:cNvPicPr>
          <p:nvPr/>
        </p:nvPicPr>
        <p:blipFill>
          <a:blip r:embed="rId5" cstate="print"/>
          <a:srcRect/>
          <a:stretch>
            <a:fillRect/>
          </a:stretch>
        </p:blipFill>
        <p:spPr bwMode="auto">
          <a:xfrm>
            <a:off x="914400" y="1978025"/>
            <a:ext cx="3657600" cy="3657600"/>
          </a:xfrm>
          <a:prstGeom prst="rect">
            <a:avLst/>
          </a:prstGeom>
          <a:noFill/>
          <a:ln w="9525">
            <a:noFill/>
            <a:miter lim="800000"/>
            <a:headEnd/>
            <a:tailEnd/>
          </a:ln>
        </p:spPr>
      </p:pic>
      <p:pic>
        <p:nvPicPr>
          <p:cNvPr id="12293" name="Picture 18" descr="Moses 612145-Crosiers_LR-square.jpg"/>
          <p:cNvPicPr>
            <a:picLocks noChangeAspect="1"/>
          </p:cNvPicPr>
          <p:nvPr/>
        </p:nvPicPr>
        <p:blipFill>
          <a:blip r:embed="rId6" cstate="print"/>
          <a:srcRect/>
          <a:stretch>
            <a:fillRect/>
          </a:stretch>
        </p:blipFill>
        <p:spPr bwMode="auto">
          <a:xfrm>
            <a:off x="914400" y="1978025"/>
            <a:ext cx="3657600" cy="3657600"/>
          </a:xfrm>
          <a:prstGeom prst="rect">
            <a:avLst/>
          </a:prstGeom>
          <a:noFill/>
          <a:ln w="9525">
            <a:noFill/>
            <a:miter lim="800000"/>
            <a:headEnd/>
            <a:tailEnd/>
          </a:ln>
        </p:spPr>
      </p:pic>
      <p:pic>
        <p:nvPicPr>
          <p:cNvPr id="12294" name="Picture 19" descr="David 610991-Crosiers_LR-square.jpg"/>
          <p:cNvPicPr>
            <a:picLocks noChangeAspect="1"/>
          </p:cNvPicPr>
          <p:nvPr/>
        </p:nvPicPr>
        <p:blipFill>
          <a:blip r:embed="rId7" cstate="print"/>
          <a:srcRect/>
          <a:stretch>
            <a:fillRect/>
          </a:stretch>
        </p:blipFill>
        <p:spPr bwMode="auto">
          <a:xfrm>
            <a:off x="914400" y="1978025"/>
            <a:ext cx="3657600" cy="3667125"/>
          </a:xfrm>
          <a:prstGeom prst="rect">
            <a:avLst/>
          </a:prstGeom>
          <a:noFill/>
          <a:ln w="9525">
            <a:noFill/>
            <a:miter lim="800000"/>
            <a:headEnd/>
            <a:tailEnd/>
          </a:ln>
        </p:spPr>
      </p:pic>
      <p:pic>
        <p:nvPicPr>
          <p:cNvPr id="12295" name="Picture 20" descr="Isaiah 612354-Crosiers_LR-square.jpg"/>
          <p:cNvPicPr>
            <a:picLocks noChangeAspect="1"/>
          </p:cNvPicPr>
          <p:nvPr/>
        </p:nvPicPr>
        <p:blipFill>
          <a:blip r:embed="rId8" cstate="print"/>
          <a:srcRect/>
          <a:stretch>
            <a:fillRect/>
          </a:stretch>
        </p:blipFill>
        <p:spPr bwMode="auto">
          <a:xfrm>
            <a:off x="914400" y="1978025"/>
            <a:ext cx="3657600" cy="3657600"/>
          </a:xfrm>
          <a:prstGeom prst="rect">
            <a:avLst/>
          </a:prstGeom>
          <a:noFill/>
          <a:ln w="9525">
            <a:noFill/>
            <a:miter lim="800000"/>
            <a:headEnd/>
            <a:tailEnd/>
          </a:ln>
        </p:spPr>
      </p:pic>
      <p:pic>
        <p:nvPicPr>
          <p:cNvPr id="12296" name="Picture 21" descr="Nativity 460292-CrosiersLR-square.jpg"/>
          <p:cNvPicPr>
            <a:picLocks noChangeAspect="1"/>
          </p:cNvPicPr>
          <p:nvPr/>
        </p:nvPicPr>
        <p:blipFill>
          <a:blip r:embed="rId9" cstate="print"/>
          <a:srcRect/>
          <a:stretch>
            <a:fillRect/>
          </a:stretch>
        </p:blipFill>
        <p:spPr bwMode="auto">
          <a:xfrm>
            <a:off x="914400" y="1978025"/>
            <a:ext cx="3657600" cy="3657600"/>
          </a:xfrm>
          <a:prstGeom prst="rect">
            <a:avLst/>
          </a:prstGeom>
          <a:noFill/>
          <a:ln w="9525">
            <a:noFill/>
            <a:miter lim="800000"/>
            <a:headEnd/>
            <a:tailEnd/>
          </a:ln>
        </p:spPr>
      </p:pic>
      <p:pic>
        <p:nvPicPr>
          <p:cNvPr id="12297" name="Picture 22" descr="Crucifixion 505347-Crosiers_LR-square.jpg"/>
          <p:cNvPicPr>
            <a:picLocks noChangeAspect="1"/>
          </p:cNvPicPr>
          <p:nvPr/>
        </p:nvPicPr>
        <p:blipFill>
          <a:blip r:embed="rId10" cstate="print"/>
          <a:srcRect/>
          <a:stretch>
            <a:fillRect/>
          </a:stretch>
        </p:blipFill>
        <p:spPr bwMode="auto">
          <a:xfrm>
            <a:off x="914400" y="1978025"/>
            <a:ext cx="3657600" cy="3657600"/>
          </a:xfrm>
          <a:prstGeom prst="rect">
            <a:avLst/>
          </a:prstGeom>
          <a:noFill/>
          <a:ln w="9525">
            <a:noFill/>
            <a:miter lim="800000"/>
            <a:headEnd/>
            <a:tailEnd/>
          </a:ln>
        </p:spPr>
      </p:pic>
      <p:pic>
        <p:nvPicPr>
          <p:cNvPr id="12298" name="Picture 23" descr="Women 523578-CrosiersLR-square.jpg"/>
          <p:cNvPicPr>
            <a:picLocks noChangeAspect="1"/>
          </p:cNvPicPr>
          <p:nvPr/>
        </p:nvPicPr>
        <p:blipFill>
          <a:blip r:embed="rId11" cstate="print"/>
          <a:srcRect/>
          <a:stretch>
            <a:fillRect/>
          </a:stretch>
        </p:blipFill>
        <p:spPr bwMode="auto">
          <a:xfrm>
            <a:off x="914400" y="1978025"/>
            <a:ext cx="3657600" cy="3657600"/>
          </a:xfrm>
          <a:prstGeom prst="rect">
            <a:avLst/>
          </a:prstGeom>
          <a:noFill/>
          <a:ln w="9525">
            <a:noFill/>
            <a:miter lim="800000"/>
            <a:headEnd/>
            <a:tailEnd/>
          </a:ln>
        </p:spPr>
      </p:pic>
      <p:sp>
        <p:nvSpPr>
          <p:cNvPr id="23563" name="Text Box 10"/>
          <p:cNvSpPr txBox="1">
            <a:spLocks noChangeArrowheads="1"/>
          </p:cNvSpPr>
          <p:nvPr/>
        </p:nvSpPr>
        <p:spPr bwMode="auto">
          <a:xfrm rot="-5400000">
            <a:off x="3840162" y="4830763"/>
            <a:ext cx="1600200" cy="168275"/>
          </a:xfrm>
          <a:prstGeom prst="rect">
            <a:avLst/>
          </a:prstGeom>
          <a:noFill/>
          <a:ln w="9525">
            <a:noFill/>
            <a:miter lim="800000"/>
            <a:headEnd/>
            <a:tailEnd/>
          </a:ln>
        </p:spPr>
        <p:txBody>
          <a:bodyPr>
            <a:spAutoFit/>
          </a:bodyPr>
          <a:lstStyle/>
          <a:p>
            <a:r>
              <a:rPr lang="en-US" sz="500" dirty="0"/>
              <a:t>Images - © The Crosiers/Gene </a:t>
            </a:r>
            <a:r>
              <a:rPr lang="en-US" sz="500" dirty="0" err="1"/>
              <a:t>Plaisted</a:t>
            </a:r>
            <a:r>
              <a:rPr lang="en-US" sz="500" dirty="0"/>
              <a:t>, OSC</a:t>
            </a:r>
            <a:endParaRPr lang="en-US" sz="500" b="1" dirty="0"/>
          </a:p>
        </p:txBody>
      </p:sp>
      <p:sp>
        <p:nvSpPr>
          <p:cNvPr id="23564" name="Rectangle 2"/>
          <p:cNvSpPr>
            <a:spLocks noChangeArrowheads="1"/>
          </p:cNvSpPr>
          <p:nvPr/>
        </p:nvSpPr>
        <p:spPr bwMode="auto">
          <a:xfrm>
            <a:off x="914400" y="1044575"/>
            <a:ext cx="7315200" cy="555625"/>
          </a:xfrm>
          <a:prstGeom prst="rect">
            <a:avLst/>
          </a:prstGeom>
          <a:noFill/>
          <a:ln w="9525">
            <a:noFill/>
            <a:miter lim="800000"/>
            <a:headEnd/>
            <a:tailEnd/>
          </a:ln>
        </p:spPr>
        <p:txBody>
          <a:bodyPr anchor="ctr"/>
          <a:lstStyle/>
          <a:p>
            <a:r>
              <a:rPr lang="en-US" sz="2800" b="1">
                <a:solidFill>
                  <a:srgbClr val="C80000"/>
                </a:solidFill>
              </a:rPr>
              <a:t>The Bible Is the Story of Our Salvation</a:t>
            </a:r>
            <a:endParaRPr lang="en-US" sz="4400">
              <a:solidFill>
                <a:srgbClr val="002F9C"/>
              </a:solidFil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ppt_w</p:attrName>
                                        </p:attrNameLst>
                                      </p:cBhvr>
                                      <p:tavLst>
                                        <p:tav tm="0">
                                          <p:val>
                                            <p:fltVal val="0"/>
                                          </p:val>
                                        </p:tav>
                                        <p:tav tm="100000">
                                          <p:val>
                                            <p:strVal val="#ppt_w"/>
                                          </p:val>
                                        </p:tav>
                                      </p:tavLst>
                                    </p:anim>
                                    <p:anim calcmode="lin" valueType="num">
                                      <p:cBhvr>
                                        <p:cTn id="8" dur="1000" fill="hold"/>
                                        <p:tgtEl>
                                          <p:spTgt spid="12290"/>
                                        </p:tgtEl>
                                        <p:attrNameLst>
                                          <p:attrName>ppt_h</p:attrName>
                                        </p:attrNameLst>
                                      </p:cBhvr>
                                      <p:tavLst>
                                        <p:tav tm="0">
                                          <p:val>
                                            <p:fltVal val="0"/>
                                          </p:val>
                                        </p:tav>
                                        <p:tav tm="100000">
                                          <p:val>
                                            <p:strVal val="#ppt_h"/>
                                          </p:val>
                                        </p:tav>
                                      </p:tavLst>
                                    </p:anim>
                                    <p:anim calcmode="lin" valueType="num">
                                      <p:cBhvr>
                                        <p:cTn id="9" dur="1000" fill="hold"/>
                                        <p:tgtEl>
                                          <p:spTgt spid="12290"/>
                                        </p:tgtEl>
                                        <p:attrNameLst>
                                          <p:attrName>style.rotation</p:attrName>
                                        </p:attrNameLst>
                                      </p:cBhvr>
                                      <p:tavLst>
                                        <p:tav tm="0">
                                          <p:val>
                                            <p:fltVal val="90"/>
                                          </p:val>
                                        </p:tav>
                                        <p:tav tm="100000">
                                          <p:val>
                                            <p:fltVal val="0"/>
                                          </p:val>
                                        </p:tav>
                                      </p:tavLst>
                                    </p:anim>
                                    <p:animEffect transition="in" filter="fade">
                                      <p:cBhvr>
                                        <p:cTn id="10" dur="1000"/>
                                        <p:tgtEl>
                                          <p:spTgt spid="1229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iterate type="lt">
                                    <p:tmPct val="0"/>
                                  </p:iterate>
                                  <p:childTnLst>
                                    <p:animScale>
                                      <p:cBhvr>
                                        <p:cTn id="14" dur="1000" fill="hold"/>
                                        <p:tgtEl>
                                          <p:spTgt spid="12290"/>
                                        </p:tgtEl>
                                      </p:cBhvr>
                                      <p:by x="15000" y="15000"/>
                                    </p:animScale>
                                  </p:childTnLst>
                                </p:cTn>
                              </p:par>
                              <p:par>
                                <p:cTn id="15" presetID="0" presetClass="path" presetSubtype="0" accel="50000" decel="50000" fill="hold" nodeType="withEffect">
                                  <p:stCondLst>
                                    <p:cond delay="0"/>
                                  </p:stCondLst>
                                  <p:iterate type="lt">
                                    <p:tmPct val="0"/>
                                  </p:iterate>
                                  <p:childTnLst>
                                    <p:animMotion origin="layout" path="M 5.55112E-17 4.44444E-6 L 0.35 -0.12223 " pathEditMode="relative" rAng="0" ptsTypes="AA">
                                      <p:cBhvr>
                                        <p:cTn id="16" dur="2000" fill="hold"/>
                                        <p:tgtEl>
                                          <p:spTgt spid="12290"/>
                                        </p:tgtEl>
                                        <p:attrNameLst>
                                          <p:attrName>ppt_x</p:attrName>
                                          <p:attrName>ppt_y</p:attrName>
                                        </p:attrNameLst>
                                      </p:cBhvr>
                                      <p:rCtr x="17500" y="-6100"/>
                                    </p:animMotion>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iterate type="lt">
                                    <p:tmPct val="5000"/>
                                  </p:iterate>
                                  <p:childTnLst>
                                    <p:set>
                                      <p:cBhvr>
                                        <p:cTn id="20" dur="1" fill="hold">
                                          <p:stCondLst>
                                            <p:cond delay="0"/>
                                          </p:stCondLst>
                                        </p:cTn>
                                        <p:tgtEl>
                                          <p:spTgt spid="12291"/>
                                        </p:tgtEl>
                                        <p:attrNameLst>
                                          <p:attrName>style.visibility</p:attrName>
                                        </p:attrNameLst>
                                      </p:cBhvr>
                                      <p:to>
                                        <p:strVal val="visible"/>
                                      </p:to>
                                    </p:set>
                                    <p:anim calcmode="lin" valueType="num">
                                      <p:cBhvr>
                                        <p:cTn id="21" dur="1000" fill="hold"/>
                                        <p:tgtEl>
                                          <p:spTgt spid="12291"/>
                                        </p:tgtEl>
                                        <p:attrNameLst>
                                          <p:attrName>ppt_w</p:attrName>
                                        </p:attrNameLst>
                                      </p:cBhvr>
                                      <p:tavLst>
                                        <p:tav tm="0">
                                          <p:val>
                                            <p:fltVal val="0"/>
                                          </p:val>
                                        </p:tav>
                                        <p:tav tm="100000">
                                          <p:val>
                                            <p:strVal val="#ppt_w"/>
                                          </p:val>
                                        </p:tav>
                                      </p:tavLst>
                                    </p:anim>
                                    <p:anim calcmode="lin" valueType="num">
                                      <p:cBhvr>
                                        <p:cTn id="22" dur="1000" fill="hold"/>
                                        <p:tgtEl>
                                          <p:spTgt spid="12291"/>
                                        </p:tgtEl>
                                        <p:attrNameLst>
                                          <p:attrName>ppt_h</p:attrName>
                                        </p:attrNameLst>
                                      </p:cBhvr>
                                      <p:tavLst>
                                        <p:tav tm="0">
                                          <p:val>
                                            <p:fltVal val="0"/>
                                          </p:val>
                                        </p:tav>
                                        <p:tav tm="100000">
                                          <p:val>
                                            <p:strVal val="#ppt_h"/>
                                          </p:val>
                                        </p:tav>
                                      </p:tavLst>
                                    </p:anim>
                                    <p:anim calcmode="lin" valueType="num">
                                      <p:cBhvr>
                                        <p:cTn id="23" dur="1000" fill="hold"/>
                                        <p:tgtEl>
                                          <p:spTgt spid="12291"/>
                                        </p:tgtEl>
                                        <p:attrNameLst>
                                          <p:attrName>style.rotation</p:attrName>
                                        </p:attrNameLst>
                                      </p:cBhvr>
                                      <p:tavLst>
                                        <p:tav tm="0">
                                          <p:val>
                                            <p:fltVal val="90"/>
                                          </p:val>
                                        </p:tav>
                                        <p:tav tm="100000">
                                          <p:val>
                                            <p:fltVal val="0"/>
                                          </p:val>
                                        </p:tav>
                                      </p:tavLst>
                                    </p:anim>
                                    <p:animEffect transition="in" filter="fade">
                                      <p:cBhvr>
                                        <p:cTn id="24" dur="1000"/>
                                        <p:tgtEl>
                                          <p:spTgt spid="12291"/>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nodeType="clickEffect">
                                  <p:stCondLst>
                                    <p:cond delay="0"/>
                                  </p:stCondLst>
                                  <p:iterate type="lt">
                                    <p:tmPct val="0"/>
                                  </p:iterate>
                                  <p:childTnLst>
                                    <p:animScale>
                                      <p:cBhvr>
                                        <p:cTn id="28" dur="1000" fill="hold"/>
                                        <p:tgtEl>
                                          <p:spTgt spid="12291"/>
                                        </p:tgtEl>
                                      </p:cBhvr>
                                      <p:by x="15000" y="15000"/>
                                    </p:animScale>
                                  </p:childTnLst>
                                </p:cTn>
                              </p:par>
                              <p:par>
                                <p:cTn id="29" presetID="0" presetClass="path" presetSubtype="0" accel="50000" decel="50000" fill="hold" nodeType="withEffect">
                                  <p:stCondLst>
                                    <p:cond delay="0"/>
                                  </p:stCondLst>
                                  <p:iterate type="lt">
                                    <p:tmPct val="0"/>
                                  </p:iterate>
                                  <p:childTnLst>
                                    <p:animMotion origin="layout" path="M 5.55112E-17 -2.59259E-6 L 0.45 -0.12176 " pathEditMode="relative" rAng="0" ptsTypes="AA">
                                      <p:cBhvr>
                                        <p:cTn id="30" dur="2000" fill="hold"/>
                                        <p:tgtEl>
                                          <p:spTgt spid="12291"/>
                                        </p:tgtEl>
                                        <p:attrNameLst>
                                          <p:attrName>ppt_x</p:attrName>
                                          <p:attrName>ppt_y</p:attrName>
                                        </p:attrNameLst>
                                      </p:cBhvr>
                                      <p:rCtr x="22500" y="-6100"/>
                                    </p:animMotion>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iterate type="lt">
                                    <p:tmPct val="5000"/>
                                  </p:iterate>
                                  <p:childTnLst>
                                    <p:set>
                                      <p:cBhvr>
                                        <p:cTn id="34" dur="1" fill="hold">
                                          <p:stCondLst>
                                            <p:cond delay="0"/>
                                          </p:stCondLst>
                                        </p:cTn>
                                        <p:tgtEl>
                                          <p:spTgt spid="12292"/>
                                        </p:tgtEl>
                                        <p:attrNameLst>
                                          <p:attrName>style.visibility</p:attrName>
                                        </p:attrNameLst>
                                      </p:cBhvr>
                                      <p:to>
                                        <p:strVal val="visible"/>
                                      </p:to>
                                    </p:set>
                                    <p:anim calcmode="lin" valueType="num">
                                      <p:cBhvr>
                                        <p:cTn id="35" dur="1000" fill="hold"/>
                                        <p:tgtEl>
                                          <p:spTgt spid="12292"/>
                                        </p:tgtEl>
                                        <p:attrNameLst>
                                          <p:attrName>ppt_w</p:attrName>
                                        </p:attrNameLst>
                                      </p:cBhvr>
                                      <p:tavLst>
                                        <p:tav tm="0">
                                          <p:val>
                                            <p:fltVal val="0"/>
                                          </p:val>
                                        </p:tav>
                                        <p:tav tm="100000">
                                          <p:val>
                                            <p:strVal val="#ppt_w"/>
                                          </p:val>
                                        </p:tav>
                                      </p:tavLst>
                                    </p:anim>
                                    <p:anim calcmode="lin" valueType="num">
                                      <p:cBhvr>
                                        <p:cTn id="36" dur="1000" fill="hold"/>
                                        <p:tgtEl>
                                          <p:spTgt spid="12292"/>
                                        </p:tgtEl>
                                        <p:attrNameLst>
                                          <p:attrName>ppt_h</p:attrName>
                                        </p:attrNameLst>
                                      </p:cBhvr>
                                      <p:tavLst>
                                        <p:tav tm="0">
                                          <p:val>
                                            <p:fltVal val="0"/>
                                          </p:val>
                                        </p:tav>
                                        <p:tav tm="100000">
                                          <p:val>
                                            <p:strVal val="#ppt_h"/>
                                          </p:val>
                                        </p:tav>
                                      </p:tavLst>
                                    </p:anim>
                                    <p:anim calcmode="lin" valueType="num">
                                      <p:cBhvr>
                                        <p:cTn id="37" dur="1000" fill="hold"/>
                                        <p:tgtEl>
                                          <p:spTgt spid="12292"/>
                                        </p:tgtEl>
                                        <p:attrNameLst>
                                          <p:attrName>style.rotation</p:attrName>
                                        </p:attrNameLst>
                                      </p:cBhvr>
                                      <p:tavLst>
                                        <p:tav tm="0">
                                          <p:val>
                                            <p:fltVal val="90"/>
                                          </p:val>
                                        </p:tav>
                                        <p:tav tm="100000">
                                          <p:val>
                                            <p:fltVal val="0"/>
                                          </p:val>
                                        </p:tav>
                                      </p:tavLst>
                                    </p:anim>
                                    <p:animEffect transition="in" filter="fade">
                                      <p:cBhvr>
                                        <p:cTn id="38" dur="1000"/>
                                        <p:tgtEl>
                                          <p:spTgt spid="12292"/>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nodeType="clickEffect">
                                  <p:stCondLst>
                                    <p:cond delay="0"/>
                                  </p:stCondLst>
                                  <p:iterate type="lt">
                                    <p:tmPct val="0"/>
                                  </p:iterate>
                                  <p:childTnLst>
                                    <p:animScale>
                                      <p:cBhvr>
                                        <p:cTn id="42" dur="1000" fill="hold"/>
                                        <p:tgtEl>
                                          <p:spTgt spid="12292"/>
                                        </p:tgtEl>
                                      </p:cBhvr>
                                      <p:by x="15000" y="15000"/>
                                    </p:animScale>
                                  </p:childTnLst>
                                </p:cTn>
                              </p:par>
                              <p:par>
                                <p:cTn id="43" presetID="0" presetClass="path" presetSubtype="0" accel="50000" decel="50000" fill="hold" nodeType="withEffect">
                                  <p:stCondLst>
                                    <p:cond delay="0"/>
                                  </p:stCondLst>
                                  <p:iterate type="lt">
                                    <p:tmPct val="0"/>
                                  </p:iterate>
                                  <p:childTnLst>
                                    <p:animMotion origin="layout" path="M 5.55112E-17 4.44444E-6 L 0.55 -0.12223 " pathEditMode="relative" rAng="0" ptsTypes="AA">
                                      <p:cBhvr>
                                        <p:cTn id="44" dur="2000" fill="hold"/>
                                        <p:tgtEl>
                                          <p:spTgt spid="12292"/>
                                        </p:tgtEl>
                                        <p:attrNameLst>
                                          <p:attrName>ppt_x</p:attrName>
                                          <p:attrName>ppt_y</p:attrName>
                                        </p:attrNameLst>
                                      </p:cBhvr>
                                      <p:rCtr x="27500" y="-6100"/>
                                    </p:animMotion>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iterate type="lt">
                                    <p:tmPct val="5000"/>
                                  </p:iterate>
                                  <p:childTnLst>
                                    <p:set>
                                      <p:cBhvr>
                                        <p:cTn id="48" dur="1" fill="hold">
                                          <p:stCondLst>
                                            <p:cond delay="0"/>
                                          </p:stCondLst>
                                        </p:cTn>
                                        <p:tgtEl>
                                          <p:spTgt spid="12293"/>
                                        </p:tgtEl>
                                        <p:attrNameLst>
                                          <p:attrName>style.visibility</p:attrName>
                                        </p:attrNameLst>
                                      </p:cBhvr>
                                      <p:to>
                                        <p:strVal val="visible"/>
                                      </p:to>
                                    </p:set>
                                    <p:anim calcmode="lin" valueType="num">
                                      <p:cBhvr>
                                        <p:cTn id="49" dur="1000" fill="hold"/>
                                        <p:tgtEl>
                                          <p:spTgt spid="12293"/>
                                        </p:tgtEl>
                                        <p:attrNameLst>
                                          <p:attrName>ppt_w</p:attrName>
                                        </p:attrNameLst>
                                      </p:cBhvr>
                                      <p:tavLst>
                                        <p:tav tm="0">
                                          <p:val>
                                            <p:fltVal val="0"/>
                                          </p:val>
                                        </p:tav>
                                        <p:tav tm="100000">
                                          <p:val>
                                            <p:strVal val="#ppt_w"/>
                                          </p:val>
                                        </p:tav>
                                      </p:tavLst>
                                    </p:anim>
                                    <p:anim calcmode="lin" valueType="num">
                                      <p:cBhvr>
                                        <p:cTn id="50" dur="1000" fill="hold"/>
                                        <p:tgtEl>
                                          <p:spTgt spid="12293"/>
                                        </p:tgtEl>
                                        <p:attrNameLst>
                                          <p:attrName>ppt_h</p:attrName>
                                        </p:attrNameLst>
                                      </p:cBhvr>
                                      <p:tavLst>
                                        <p:tav tm="0">
                                          <p:val>
                                            <p:fltVal val="0"/>
                                          </p:val>
                                        </p:tav>
                                        <p:tav tm="100000">
                                          <p:val>
                                            <p:strVal val="#ppt_h"/>
                                          </p:val>
                                        </p:tav>
                                      </p:tavLst>
                                    </p:anim>
                                    <p:anim calcmode="lin" valueType="num">
                                      <p:cBhvr>
                                        <p:cTn id="51" dur="1000" fill="hold"/>
                                        <p:tgtEl>
                                          <p:spTgt spid="12293"/>
                                        </p:tgtEl>
                                        <p:attrNameLst>
                                          <p:attrName>style.rotation</p:attrName>
                                        </p:attrNameLst>
                                      </p:cBhvr>
                                      <p:tavLst>
                                        <p:tav tm="0">
                                          <p:val>
                                            <p:fltVal val="90"/>
                                          </p:val>
                                        </p:tav>
                                        <p:tav tm="100000">
                                          <p:val>
                                            <p:fltVal val="0"/>
                                          </p:val>
                                        </p:tav>
                                      </p:tavLst>
                                    </p:anim>
                                    <p:animEffect transition="in" filter="fade">
                                      <p:cBhvr>
                                        <p:cTn id="52" dur="1000"/>
                                        <p:tgtEl>
                                          <p:spTgt spid="12293"/>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mph" presetSubtype="0" fill="hold" nodeType="clickEffect">
                                  <p:stCondLst>
                                    <p:cond delay="0"/>
                                  </p:stCondLst>
                                  <p:iterate type="lt">
                                    <p:tmPct val="0"/>
                                  </p:iterate>
                                  <p:childTnLst>
                                    <p:animScale>
                                      <p:cBhvr>
                                        <p:cTn id="56" dur="1000" fill="hold"/>
                                        <p:tgtEl>
                                          <p:spTgt spid="12293"/>
                                        </p:tgtEl>
                                      </p:cBhvr>
                                      <p:by x="15000" y="15000"/>
                                    </p:animScale>
                                  </p:childTnLst>
                                </p:cTn>
                              </p:par>
                              <p:par>
                                <p:cTn id="57" presetID="0" presetClass="path" presetSubtype="0" accel="50000" decel="50000" fill="hold" nodeType="withEffect">
                                  <p:stCondLst>
                                    <p:cond delay="0"/>
                                  </p:stCondLst>
                                  <p:iterate type="lt">
                                    <p:tmPct val="0"/>
                                  </p:iterate>
                                  <p:childTnLst>
                                    <p:animMotion origin="layout" path="M 5.55112E-17 4.44444E-6 L 0.35 0.01111 " pathEditMode="relative" rAng="0" ptsTypes="AA">
                                      <p:cBhvr>
                                        <p:cTn id="58" dur="2000" fill="hold"/>
                                        <p:tgtEl>
                                          <p:spTgt spid="12293"/>
                                        </p:tgtEl>
                                        <p:attrNameLst>
                                          <p:attrName>ppt_x</p:attrName>
                                          <p:attrName>ppt_y</p:attrName>
                                        </p:attrNameLst>
                                      </p:cBhvr>
                                      <p:rCtr x="17500" y="600"/>
                                    </p:animMotion>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iterate type="lt">
                                    <p:tmPct val="5000"/>
                                  </p:iterate>
                                  <p:childTnLst>
                                    <p:set>
                                      <p:cBhvr>
                                        <p:cTn id="62" dur="1" fill="hold">
                                          <p:stCondLst>
                                            <p:cond delay="0"/>
                                          </p:stCondLst>
                                        </p:cTn>
                                        <p:tgtEl>
                                          <p:spTgt spid="12294"/>
                                        </p:tgtEl>
                                        <p:attrNameLst>
                                          <p:attrName>style.visibility</p:attrName>
                                        </p:attrNameLst>
                                      </p:cBhvr>
                                      <p:to>
                                        <p:strVal val="visible"/>
                                      </p:to>
                                    </p:set>
                                    <p:anim calcmode="lin" valueType="num">
                                      <p:cBhvr>
                                        <p:cTn id="63" dur="1000" fill="hold"/>
                                        <p:tgtEl>
                                          <p:spTgt spid="12294"/>
                                        </p:tgtEl>
                                        <p:attrNameLst>
                                          <p:attrName>ppt_w</p:attrName>
                                        </p:attrNameLst>
                                      </p:cBhvr>
                                      <p:tavLst>
                                        <p:tav tm="0">
                                          <p:val>
                                            <p:fltVal val="0"/>
                                          </p:val>
                                        </p:tav>
                                        <p:tav tm="100000">
                                          <p:val>
                                            <p:strVal val="#ppt_w"/>
                                          </p:val>
                                        </p:tav>
                                      </p:tavLst>
                                    </p:anim>
                                    <p:anim calcmode="lin" valueType="num">
                                      <p:cBhvr>
                                        <p:cTn id="64" dur="1000" fill="hold"/>
                                        <p:tgtEl>
                                          <p:spTgt spid="12294"/>
                                        </p:tgtEl>
                                        <p:attrNameLst>
                                          <p:attrName>ppt_h</p:attrName>
                                        </p:attrNameLst>
                                      </p:cBhvr>
                                      <p:tavLst>
                                        <p:tav tm="0">
                                          <p:val>
                                            <p:fltVal val="0"/>
                                          </p:val>
                                        </p:tav>
                                        <p:tav tm="100000">
                                          <p:val>
                                            <p:strVal val="#ppt_h"/>
                                          </p:val>
                                        </p:tav>
                                      </p:tavLst>
                                    </p:anim>
                                    <p:anim calcmode="lin" valueType="num">
                                      <p:cBhvr>
                                        <p:cTn id="65" dur="1000" fill="hold"/>
                                        <p:tgtEl>
                                          <p:spTgt spid="12294"/>
                                        </p:tgtEl>
                                        <p:attrNameLst>
                                          <p:attrName>style.rotation</p:attrName>
                                        </p:attrNameLst>
                                      </p:cBhvr>
                                      <p:tavLst>
                                        <p:tav tm="0">
                                          <p:val>
                                            <p:fltVal val="90"/>
                                          </p:val>
                                        </p:tav>
                                        <p:tav tm="100000">
                                          <p:val>
                                            <p:fltVal val="0"/>
                                          </p:val>
                                        </p:tav>
                                      </p:tavLst>
                                    </p:anim>
                                    <p:animEffect transition="in" filter="fade">
                                      <p:cBhvr>
                                        <p:cTn id="66" dur="1000"/>
                                        <p:tgtEl>
                                          <p:spTgt spid="12294"/>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mph" presetSubtype="0" fill="hold" nodeType="clickEffect">
                                  <p:stCondLst>
                                    <p:cond delay="0"/>
                                  </p:stCondLst>
                                  <p:iterate type="lt">
                                    <p:tmPct val="0"/>
                                  </p:iterate>
                                  <p:childTnLst>
                                    <p:animScale>
                                      <p:cBhvr>
                                        <p:cTn id="70" dur="1000" fill="hold"/>
                                        <p:tgtEl>
                                          <p:spTgt spid="12294"/>
                                        </p:tgtEl>
                                      </p:cBhvr>
                                      <p:by x="15000" y="15000"/>
                                    </p:animScale>
                                  </p:childTnLst>
                                </p:cTn>
                              </p:par>
                              <p:par>
                                <p:cTn id="71" presetID="0" presetClass="path" presetSubtype="0" accel="50000" decel="50000" fill="hold" nodeType="withEffect">
                                  <p:stCondLst>
                                    <p:cond delay="0"/>
                                  </p:stCondLst>
                                  <p:iterate type="lt">
                                    <p:tmPct val="0"/>
                                  </p:iterate>
                                  <p:childTnLst>
                                    <p:animMotion origin="layout" path="M 5.55112E-17 0 L 0.45 0.01042 " pathEditMode="relative" rAng="0" ptsTypes="AA">
                                      <p:cBhvr>
                                        <p:cTn id="72" dur="2000" fill="hold"/>
                                        <p:tgtEl>
                                          <p:spTgt spid="12294"/>
                                        </p:tgtEl>
                                        <p:attrNameLst>
                                          <p:attrName>ppt_x</p:attrName>
                                          <p:attrName>ppt_y</p:attrName>
                                        </p:attrNameLst>
                                      </p:cBhvr>
                                      <p:rCtr x="22500" y="500"/>
                                    </p:animMotion>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nodeType="clickEffect">
                                  <p:stCondLst>
                                    <p:cond delay="0"/>
                                  </p:stCondLst>
                                  <p:iterate type="lt">
                                    <p:tmPct val="5000"/>
                                  </p:iterate>
                                  <p:childTnLst>
                                    <p:set>
                                      <p:cBhvr>
                                        <p:cTn id="76" dur="1" fill="hold">
                                          <p:stCondLst>
                                            <p:cond delay="0"/>
                                          </p:stCondLst>
                                        </p:cTn>
                                        <p:tgtEl>
                                          <p:spTgt spid="12295"/>
                                        </p:tgtEl>
                                        <p:attrNameLst>
                                          <p:attrName>style.visibility</p:attrName>
                                        </p:attrNameLst>
                                      </p:cBhvr>
                                      <p:to>
                                        <p:strVal val="visible"/>
                                      </p:to>
                                    </p:set>
                                    <p:anim calcmode="lin" valueType="num">
                                      <p:cBhvr>
                                        <p:cTn id="77" dur="1000" fill="hold"/>
                                        <p:tgtEl>
                                          <p:spTgt spid="12295"/>
                                        </p:tgtEl>
                                        <p:attrNameLst>
                                          <p:attrName>ppt_w</p:attrName>
                                        </p:attrNameLst>
                                      </p:cBhvr>
                                      <p:tavLst>
                                        <p:tav tm="0">
                                          <p:val>
                                            <p:fltVal val="0"/>
                                          </p:val>
                                        </p:tav>
                                        <p:tav tm="100000">
                                          <p:val>
                                            <p:strVal val="#ppt_w"/>
                                          </p:val>
                                        </p:tav>
                                      </p:tavLst>
                                    </p:anim>
                                    <p:anim calcmode="lin" valueType="num">
                                      <p:cBhvr>
                                        <p:cTn id="78" dur="1000" fill="hold"/>
                                        <p:tgtEl>
                                          <p:spTgt spid="12295"/>
                                        </p:tgtEl>
                                        <p:attrNameLst>
                                          <p:attrName>ppt_h</p:attrName>
                                        </p:attrNameLst>
                                      </p:cBhvr>
                                      <p:tavLst>
                                        <p:tav tm="0">
                                          <p:val>
                                            <p:fltVal val="0"/>
                                          </p:val>
                                        </p:tav>
                                        <p:tav tm="100000">
                                          <p:val>
                                            <p:strVal val="#ppt_h"/>
                                          </p:val>
                                        </p:tav>
                                      </p:tavLst>
                                    </p:anim>
                                    <p:anim calcmode="lin" valueType="num">
                                      <p:cBhvr>
                                        <p:cTn id="79" dur="1000" fill="hold"/>
                                        <p:tgtEl>
                                          <p:spTgt spid="12295"/>
                                        </p:tgtEl>
                                        <p:attrNameLst>
                                          <p:attrName>style.rotation</p:attrName>
                                        </p:attrNameLst>
                                      </p:cBhvr>
                                      <p:tavLst>
                                        <p:tav tm="0">
                                          <p:val>
                                            <p:fltVal val="90"/>
                                          </p:val>
                                        </p:tav>
                                        <p:tav tm="100000">
                                          <p:val>
                                            <p:fltVal val="0"/>
                                          </p:val>
                                        </p:tav>
                                      </p:tavLst>
                                    </p:anim>
                                    <p:animEffect transition="in" filter="fade">
                                      <p:cBhvr>
                                        <p:cTn id="80" dur="1000"/>
                                        <p:tgtEl>
                                          <p:spTgt spid="12295"/>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mph" presetSubtype="0" fill="hold" nodeType="clickEffect">
                                  <p:stCondLst>
                                    <p:cond delay="0"/>
                                  </p:stCondLst>
                                  <p:iterate type="lt">
                                    <p:tmPct val="0"/>
                                  </p:iterate>
                                  <p:childTnLst>
                                    <p:animScale>
                                      <p:cBhvr>
                                        <p:cTn id="84" dur="1000" fill="hold"/>
                                        <p:tgtEl>
                                          <p:spTgt spid="12295"/>
                                        </p:tgtEl>
                                      </p:cBhvr>
                                      <p:by x="15000" y="15000"/>
                                    </p:animScale>
                                  </p:childTnLst>
                                </p:cTn>
                              </p:par>
                              <p:par>
                                <p:cTn id="85" presetID="0" presetClass="path" presetSubtype="0" accel="50000" decel="50000" fill="hold" nodeType="withEffect">
                                  <p:stCondLst>
                                    <p:cond delay="0"/>
                                  </p:stCondLst>
                                  <p:iterate type="lt">
                                    <p:tmPct val="0"/>
                                  </p:iterate>
                                  <p:childTnLst>
                                    <p:animMotion origin="layout" path="M 5.55112E-17 4.44444E-6 L 0.55 0.01111 " pathEditMode="relative" rAng="0" ptsTypes="AA">
                                      <p:cBhvr>
                                        <p:cTn id="86" dur="2000" fill="hold"/>
                                        <p:tgtEl>
                                          <p:spTgt spid="12295"/>
                                        </p:tgtEl>
                                        <p:attrNameLst>
                                          <p:attrName>ppt_x</p:attrName>
                                          <p:attrName>ppt_y</p:attrName>
                                        </p:attrNameLst>
                                      </p:cBhvr>
                                      <p:rCtr x="27500" y="600"/>
                                    </p:animMotion>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nodeType="clickEffect">
                                  <p:stCondLst>
                                    <p:cond delay="0"/>
                                  </p:stCondLst>
                                  <p:iterate type="lt">
                                    <p:tmPct val="5000"/>
                                  </p:iterate>
                                  <p:childTnLst>
                                    <p:set>
                                      <p:cBhvr>
                                        <p:cTn id="90" dur="1" fill="hold">
                                          <p:stCondLst>
                                            <p:cond delay="0"/>
                                          </p:stCondLst>
                                        </p:cTn>
                                        <p:tgtEl>
                                          <p:spTgt spid="12296"/>
                                        </p:tgtEl>
                                        <p:attrNameLst>
                                          <p:attrName>style.visibility</p:attrName>
                                        </p:attrNameLst>
                                      </p:cBhvr>
                                      <p:to>
                                        <p:strVal val="visible"/>
                                      </p:to>
                                    </p:set>
                                    <p:anim calcmode="lin" valueType="num">
                                      <p:cBhvr>
                                        <p:cTn id="91" dur="1000" fill="hold"/>
                                        <p:tgtEl>
                                          <p:spTgt spid="12296"/>
                                        </p:tgtEl>
                                        <p:attrNameLst>
                                          <p:attrName>ppt_w</p:attrName>
                                        </p:attrNameLst>
                                      </p:cBhvr>
                                      <p:tavLst>
                                        <p:tav tm="0">
                                          <p:val>
                                            <p:fltVal val="0"/>
                                          </p:val>
                                        </p:tav>
                                        <p:tav tm="100000">
                                          <p:val>
                                            <p:strVal val="#ppt_w"/>
                                          </p:val>
                                        </p:tav>
                                      </p:tavLst>
                                    </p:anim>
                                    <p:anim calcmode="lin" valueType="num">
                                      <p:cBhvr>
                                        <p:cTn id="92" dur="1000" fill="hold"/>
                                        <p:tgtEl>
                                          <p:spTgt spid="12296"/>
                                        </p:tgtEl>
                                        <p:attrNameLst>
                                          <p:attrName>ppt_h</p:attrName>
                                        </p:attrNameLst>
                                      </p:cBhvr>
                                      <p:tavLst>
                                        <p:tav tm="0">
                                          <p:val>
                                            <p:fltVal val="0"/>
                                          </p:val>
                                        </p:tav>
                                        <p:tav tm="100000">
                                          <p:val>
                                            <p:strVal val="#ppt_h"/>
                                          </p:val>
                                        </p:tav>
                                      </p:tavLst>
                                    </p:anim>
                                    <p:anim calcmode="lin" valueType="num">
                                      <p:cBhvr>
                                        <p:cTn id="93" dur="1000" fill="hold"/>
                                        <p:tgtEl>
                                          <p:spTgt spid="12296"/>
                                        </p:tgtEl>
                                        <p:attrNameLst>
                                          <p:attrName>style.rotation</p:attrName>
                                        </p:attrNameLst>
                                      </p:cBhvr>
                                      <p:tavLst>
                                        <p:tav tm="0">
                                          <p:val>
                                            <p:fltVal val="90"/>
                                          </p:val>
                                        </p:tav>
                                        <p:tav tm="100000">
                                          <p:val>
                                            <p:fltVal val="0"/>
                                          </p:val>
                                        </p:tav>
                                      </p:tavLst>
                                    </p:anim>
                                    <p:animEffect transition="in" filter="fade">
                                      <p:cBhvr>
                                        <p:cTn id="94" dur="1000"/>
                                        <p:tgtEl>
                                          <p:spTgt spid="12296"/>
                                        </p:tgtEl>
                                      </p:cBhvr>
                                    </p:animEffect>
                                  </p:childTnLst>
                                </p:cTn>
                              </p:par>
                            </p:childTnLst>
                          </p:cTn>
                        </p:par>
                      </p:childTnLst>
                    </p:cTn>
                  </p:par>
                  <p:par>
                    <p:cTn id="95" fill="hold">
                      <p:stCondLst>
                        <p:cond delay="indefinite"/>
                      </p:stCondLst>
                      <p:childTnLst>
                        <p:par>
                          <p:cTn id="96" fill="hold">
                            <p:stCondLst>
                              <p:cond delay="0"/>
                            </p:stCondLst>
                            <p:childTnLst>
                              <p:par>
                                <p:cTn id="97" presetID="6" presetClass="emph" presetSubtype="0" fill="hold" nodeType="clickEffect">
                                  <p:stCondLst>
                                    <p:cond delay="0"/>
                                  </p:stCondLst>
                                  <p:iterate type="lt">
                                    <p:tmPct val="0"/>
                                  </p:iterate>
                                  <p:childTnLst>
                                    <p:animScale>
                                      <p:cBhvr>
                                        <p:cTn id="98" dur="1000" fill="hold"/>
                                        <p:tgtEl>
                                          <p:spTgt spid="12296"/>
                                        </p:tgtEl>
                                      </p:cBhvr>
                                      <p:by x="15000" y="15000"/>
                                    </p:animScale>
                                  </p:childTnLst>
                                </p:cTn>
                              </p:par>
                              <p:par>
                                <p:cTn id="99" presetID="0" presetClass="path" presetSubtype="0" accel="50000" decel="50000" fill="hold" nodeType="withEffect">
                                  <p:stCondLst>
                                    <p:cond delay="0"/>
                                  </p:stCondLst>
                                  <p:iterate type="lt">
                                    <p:tmPct val="0"/>
                                  </p:iterate>
                                  <p:childTnLst>
                                    <p:animMotion origin="layout" path="M 5.55112E-17 4.44444E-6 L 0.35 0.14444 " pathEditMode="relative" rAng="0" ptsTypes="AA">
                                      <p:cBhvr>
                                        <p:cTn id="100" dur="2000" fill="hold"/>
                                        <p:tgtEl>
                                          <p:spTgt spid="12296"/>
                                        </p:tgtEl>
                                        <p:attrNameLst>
                                          <p:attrName>ppt_x</p:attrName>
                                          <p:attrName>ppt_y</p:attrName>
                                        </p:attrNameLst>
                                      </p:cBhvr>
                                      <p:rCtr x="17500" y="7200"/>
                                    </p:animMotion>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nodeType="clickEffect">
                                  <p:stCondLst>
                                    <p:cond delay="0"/>
                                  </p:stCondLst>
                                  <p:iterate type="lt">
                                    <p:tmPct val="5000"/>
                                  </p:iterate>
                                  <p:childTnLst>
                                    <p:set>
                                      <p:cBhvr>
                                        <p:cTn id="104" dur="1" fill="hold">
                                          <p:stCondLst>
                                            <p:cond delay="0"/>
                                          </p:stCondLst>
                                        </p:cTn>
                                        <p:tgtEl>
                                          <p:spTgt spid="12297"/>
                                        </p:tgtEl>
                                        <p:attrNameLst>
                                          <p:attrName>style.visibility</p:attrName>
                                        </p:attrNameLst>
                                      </p:cBhvr>
                                      <p:to>
                                        <p:strVal val="visible"/>
                                      </p:to>
                                    </p:set>
                                    <p:anim calcmode="lin" valueType="num">
                                      <p:cBhvr>
                                        <p:cTn id="105" dur="1000" fill="hold"/>
                                        <p:tgtEl>
                                          <p:spTgt spid="12297"/>
                                        </p:tgtEl>
                                        <p:attrNameLst>
                                          <p:attrName>ppt_w</p:attrName>
                                        </p:attrNameLst>
                                      </p:cBhvr>
                                      <p:tavLst>
                                        <p:tav tm="0">
                                          <p:val>
                                            <p:fltVal val="0"/>
                                          </p:val>
                                        </p:tav>
                                        <p:tav tm="100000">
                                          <p:val>
                                            <p:strVal val="#ppt_w"/>
                                          </p:val>
                                        </p:tav>
                                      </p:tavLst>
                                    </p:anim>
                                    <p:anim calcmode="lin" valueType="num">
                                      <p:cBhvr>
                                        <p:cTn id="106" dur="1000" fill="hold"/>
                                        <p:tgtEl>
                                          <p:spTgt spid="12297"/>
                                        </p:tgtEl>
                                        <p:attrNameLst>
                                          <p:attrName>ppt_h</p:attrName>
                                        </p:attrNameLst>
                                      </p:cBhvr>
                                      <p:tavLst>
                                        <p:tav tm="0">
                                          <p:val>
                                            <p:fltVal val="0"/>
                                          </p:val>
                                        </p:tav>
                                        <p:tav tm="100000">
                                          <p:val>
                                            <p:strVal val="#ppt_h"/>
                                          </p:val>
                                        </p:tav>
                                      </p:tavLst>
                                    </p:anim>
                                    <p:anim calcmode="lin" valueType="num">
                                      <p:cBhvr>
                                        <p:cTn id="107" dur="1000" fill="hold"/>
                                        <p:tgtEl>
                                          <p:spTgt spid="12297"/>
                                        </p:tgtEl>
                                        <p:attrNameLst>
                                          <p:attrName>style.rotation</p:attrName>
                                        </p:attrNameLst>
                                      </p:cBhvr>
                                      <p:tavLst>
                                        <p:tav tm="0">
                                          <p:val>
                                            <p:fltVal val="90"/>
                                          </p:val>
                                        </p:tav>
                                        <p:tav tm="100000">
                                          <p:val>
                                            <p:fltVal val="0"/>
                                          </p:val>
                                        </p:tav>
                                      </p:tavLst>
                                    </p:anim>
                                    <p:animEffect transition="in" filter="fade">
                                      <p:cBhvr>
                                        <p:cTn id="108" dur="1000"/>
                                        <p:tgtEl>
                                          <p:spTgt spid="12297"/>
                                        </p:tgtEl>
                                      </p:cBhvr>
                                    </p:animEffect>
                                  </p:childTnLst>
                                </p:cTn>
                              </p:par>
                            </p:childTnLst>
                          </p:cTn>
                        </p:par>
                      </p:childTnLst>
                    </p:cTn>
                  </p:par>
                  <p:par>
                    <p:cTn id="109" fill="hold">
                      <p:stCondLst>
                        <p:cond delay="indefinite"/>
                      </p:stCondLst>
                      <p:childTnLst>
                        <p:par>
                          <p:cTn id="110" fill="hold">
                            <p:stCondLst>
                              <p:cond delay="0"/>
                            </p:stCondLst>
                            <p:childTnLst>
                              <p:par>
                                <p:cTn id="111" presetID="6" presetClass="emph" presetSubtype="0" fill="hold" nodeType="clickEffect">
                                  <p:stCondLst>
                                    <p:cond delay="0"/>
                                  </p:stCondLst>
                                  <p:iterate type="lt">
                                    <p:tmPct val="0"/>
                                  </p:iterate>
                                  <p:childTnLst>
                                    <p:animScale>
                                      <p:cBhvr>
                                        <p:cTn id="112" dur="1000" fill="hold"/>
                                        <p:tgtEl>
                                          <p:spTgt spid="12297"/>
                                        </p:tgtEl>
                                      </p:cBhvr>
                                      <p:by x="15000" y="15000"/>
                                    </p:animScale>
                                  </p:childTnLst>
                                </p:cTn>
                              </p:par>
                              <p:par>
                                <p:cTn id="113" presetID="0" presetClass="path" presetSubtype="0" accel="50000" decel="50000" fill="hold" nodeType="withEffect">
                                  <p:stCondLst>
                                    <p:cond delay="0"/>
                                  </p:stCondLst>
                                  <p:iterate type="lt">
                                    <p:tmPct val="0"/>
                                  </p:iterate>
                                  <p:childTnLst>
                                    <p:animMotion origin="layout" path="M 5.55112E-17 4.44444E-6 L 0.45 0.14444 " pathEditMode="relative" rAng="0" ptsTypes="AA">
                                      <p:cBhvr>
                                        <p:cTn id="114" dur="2000" fill="hold"/>
                                        <p:tgtEl>
                                          <p:spTgt spid="12297"/>
                                        </p:tgtEl>
                                        <p:attrNameLst>
                                          <p:attrName>ppt_x</p:attrName>
                                          <p:attrName>ppt_y</p:attrName>
                                        </p:attrNameLst>
                                      </p:cBhvr>
                                      <p:rCtr x="22500" y="7200"/>
                                    </p:animMotion>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nodeType="clickEffect">
                                  <p:stCondLst>
                                    <p:cond delay="0"/>
                                  </p:stCondLst>
                                  <p:iterate type="lt">
                                    <p:tmPct val="5000"/>
                                  </p:iterate>
                                  <p:childTnLst>
                                    <p:set>
                                      <p:cBhvr>
                                        <p:cTn id="118" dur="1" fill="hold">
                                          <p:stCondLst>
                                            <p:cond delay="0"/>
                                          </p:stCondLst>
                                        </p:cTn>
                                        <p:tgtEl>
                                          <p:spTgt spid="12298"/>
                                        </p:tgtEl>
                                        <p:attrNameLst>
                                          <p:attrName>style.visibility</p:attrName>
                                        </p:attrNameLst>
                                      </p:cBhvr>
                                      <p:to>
                                        <p:strVal val="visible"/>
                                      </p:to>
                                    </p:set>
                                    <p:anim calcmode="lin" valueType="num">
                                      <p:cBhvr>
                                        <p:cTn id="119" dur="1000" fill="hold"/>
                                        <p:tgtEl>
                                          <p:spTgt spid="12298"/>
                                        </p:tgtEl>
                                        <p:attrNameLst>
                                          <p:attrName>ppt_w</p:attrName>
                                        </p:attrNameLst>
                                      </p:cBhvr>
                                      <p:tavLst>
                                        <p:tav tm="0">
                                          <p:val>
                                            <p:fltVal val="0"/>
                                          </p:val>
                                        </p:tav>
                                        <p:tav tm="100000">
                                          <p:val>
                                            <p:strVal val="#ppt_w"/>
                                          </p:val>
                                        </p:tav>
                                      </p:tavLst>
                                    </p:anim>
                                    <p:anim calcmode="lin" valueType="num">
                                      <p:cBhvr>
                                        <p:cTn id="120" dur="1000" fill="hold"/>
                                        <p:tgtEl>
                                          <p:spTgt spid="12298"/>
                                        </p:tgtEl>
                                        <p:attrNameLst>
                                          <p:attrName>ppt_h</p:attrName>
                                        </p:attrNameLst>
                                      </p:cBhvr>
                                      <p:tavLst>
                                        <p:tav tm="0">
                                          <p:val>
                                            <p:fltVal val="0"/>
                                          </p:val>
                                        </p:tav>
                                        <p:tav tm="100000">
                                          <p:val>
                                            <p:strVal val="#ppt_h"/>
                                          </p:val>
                                        </p:tav>
                                      </p:tavLst>
                                    </p:anim>
                                    <p:anim calcmode="lin" valueType="num">
                                      <p:cBhvr>
                                        <p:cTn id="121" dur="1000" fill="hold"/>
                                        <p:tgtEl>
                                          <p:spTgt spid="12298"/>
                                        </p:tgtEl>
                                        <p:attrNameLst>
                                          <p:attrName>style.rotation</p:attrName>
                                        </p:attrNameLst>
                                      </p:cBhvr>
                                      <p:tavLst>
                                        <p:tav tm="0">
                                          <p:val>
                                            <p:fltVal val="90"/>
                                          </p:val>
                                        </p:tav>
                                        <p:tav tm="100000">
                                          <p:val>
                                            <p:fltVal val="0"/>
                                          </p:val>
                                        </p:tav>
                                      </p:tavLst>
                                    </p:anim>
                                    <p:animEffect transition="in" filter="fade">
                                      <p:cBhvr>
                                        <p:cTn id="122" dur="1000"/>
                                        <p:tgtEl>
                                          <p:spTgt spid="12298"/>
                                        </p:tgtEl>
                                      </p:cBhvr>
                                    </p:animEffect>
                                  </p:childTnLst>
                                </p:cTn>
                              </p:par>
                            </p:childTnLst>
                          </p:cTn>
                        </p:par>
                      </p:childTnLst>
                    </p:cTn>
                  </p:par>
                  <p:par>
                    <p:cTn id="123" fill="hold">
                      <p:stCondLst>
                        <p:cond delay="indefinite"/>
                      </p:stCondLst>
                      <p:childTnLst>
                        <p:par>
                          <p:cTn id="124" fill="hold">
                            <p:stCondLst>
                              <p:cond delay="0"/>
                            </p:stCondLst>
                            <p:childTnLst>
                              <p:par>
                                <p:cTn id="125" presetID="6" presetClass="emph" presetSubtype="0" fill="hold" nodeType="clickEffect">
                                  <p:stCondLst>
                                    <p:cond delay="0"/>
                                  </p:stCondLst>
                                  <p:iterate type="lt">
                                    <p:tmPct val="0"/>
                                  </p:iterate>
                                  <p:childTnLst>
                                    <p:animScale>
                                      <p:cBhvr>
                                        <p:cTn id="126" dur="1000" fill="hold"/>
                                        <p:tgtEl>
                                          <p:spTgt spid="12298"/>
                                        </p:tgtEl>
                                      </p:cBhvr>
                                      <p:by x="15000" y="15000"/>
                                    </p:animScale>
                                  </p:childTnLst>
                                </p:cTn>
                              </p:par>
                              <p:par>
                                <p:cTn id="127" presetID="0" presetClass="path" presetSubtype="0" accel="50000" decel="50000" fill="hold" nodeType="withEffect">
                                  <p:stCondLst>
                                    <p:cond delay="0"/>
                                  </p:stCondLst>
                                  <p:iterate type="lt">
                                    <p:tmPct val="0"/>
                                  </p:iterate>
                                  <p:childTnLst>
                                    <p:animMotion origin="layout" path="M 5.55112E-17 4.44444E-6 L 0.55 0.14444 " pathEditMode="relative" rAng="0" ptsTypes="AA">
                                      <p:cBhvr>
                                        <p:cTn id="128" dur="2000" fill="hold"/>
                                        <p:tgtEl>
                                          <p:spTgt spid="12298"/>
                                        </p:tgtEl>
                                        <p:attrNameLst>
                                          <p:attrName>ppt_x</p:attrName>
                                          <p:attrName>ppt_y</p:attrName>
                                        </p:attrNameLst>
                                      </p:cBhvr>
                                      <p:rCtr x="27500" y="7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295400" y="1981200"/>
            <a:ext cx="6629400" cy="3867150"/>
          </a:xfrm>
          <a:prstGeom prst="rect">
            <a:avLst/>
          </a:prstGeom>
          <a:noFill/>
          <a:ln w="9525">
            <a:noFill/>
            <a:miter lim="800000"/>
            <a:headEnd/>
            <a:tailEnd/>
          </a:ln>
        </p:spPr>
        <p:txBody>
          <a:bodyPr>
            <a:spAutoFit/>
          </a:bodyPr>
          <a:lstStyle/>
          <a:p>
            <a:pPr marL="282575" indent="-282575">
              <a:lnSpc>
                <a:spcPct val="113000"/>
              </a:lnSpc>
              <a:spcBef>
                <a:spcPts val="1200"/>
              </a:spcBef>
              <a:buFont typeface="Arial" charset="0"/>
              <a:buChar char="•"/>
            </a:pPr>
            <a:r>
              <a:rPr lang="en-US" sz="2400" b="1">
                <a:solidFill>
                  <a:srgbClr val="0070C0"/>
                </a:solidFill>
              </a:rPr>
              <a:t>The Bible</a:t>
            </a:r>
            <a:r>
              <a:rPr lang="en-US" sz="2400">
                <a:solidFill>
                  <a:srgbClr val="0070C0"/>
                </a:solidFill>
              </a:rPr>
              <a:t> </a:t>
            </a:r>
            <a:r>
              <a:rPr lang="en-US" sz="2400"/>
              <a:t>is a library of seventy-three books.</a:t>
            </a:r>
          </a:p>
          <a:p>
            <a:pPr marL="282575" indent="-282575">
              <a:lnSpc>
                <a:spcPct val="113000"/>
              </a:lnSpc>
              <a:spcBef>
                <a:spcPts val="1200"/>
              </a:spcBef>
              <a:buFont typeface="Arial" charset="0"/>
              <a:buChar char="•"/>
            </a:pPr>
            <a:r>
              <a:rPr lang="en-US" sz="2400" b="1">
                <a:solidFill>
                  <a:srgbClr val="0070C0"/>
                </a:solidFill>
              </a:rPr>
              <a:t>The Bible</a:t>
            </a:r>
            <a:r>
              <a:rPr lang="en-US" sz="2400">
                <a:solidFill>
                  <a:srgbClr val="0070C0"/>
                </a:solidFill>
              </a:rPr>
              <a:t> </a:t>
            </a:r>
            <a:r>
              <a:rPr lang="en-US" sz="2400"/>
              <a:t>has two main sections: the Old Testament and the New Testament.</a:t>
            </a:r>
          </a:p>
          <a:p>
            <a:pPr marL="282575" indent="-282575">
              <a:lnSpc>
                <a:spcPct val="113000"/>
              </a:lnSpc>
              <a:spcBef>
                <a:spcPts val="1200"/>
              </a:spcBef>
              <a:buFont typeface="Arial" charset="0"/>
              <a:buChar char="•"/>
            </a:pPr>
            <a:r>
              <a:rPr lang="en-US" sz="2400" b="1" i="1">
                <a:solidFill>
                  <a:srgbClr val="0070C0"/>
                </a:solidFill>
              </a:rPr>
              <a:t>Testament</a:t>
            </a:r>
            <a:r>
              <a:rPr lang="en-US" sz="2400"/>
              <a:t> is another word for </a:t>
            </a:r>
            <a:r>
              <a:rPr lang="en-US" sz="2400" b="1" i="1">
                <a:solidFill>
                  <a:srgbClr val="0070C0"/>
                </a:solidFill>
              </a:rPr>
              <a:t>covenant</a:t>
            </a:r>
            <a:r>
              <a:rPr lang="en-US" sz="2400"/>
              <a:t>.  </a:t>
            </a:r>
            <a:br>
              <a:rPr lang="en-US" sz="2400"/>
            </a:br>
            <a:r>
              <a:rPr lang="en-US" sz="2400"/>
              <a:t>A </a:t>
            </a:r>
            <a:r>
              <a:rPr lang="en-US" sz="2400" b="1">
                <a:solidFill>
                  <a:srgbClr val="0070C0"/>
                </a:solidFill>
              </a:rPr>
              <a:t>covenant</a:t>
            </a:r>
            <a:r>
              <a:rPr lang="en-US" sz="2400"/>
              <a:t> is a </a:t>
            </a:r>
            <a:r>
              <a:rPr lang="en-US" sz="2400" b="1">
                <a:solidFill>
                  <a:srgbClr val="0070C0"/>
                </a:solidFill>
              </a:rPr>
              <a:t>sacred vow</a:t>
            </a:r>
            <a:r>
              <a:rPr lang="en-US" sz="2400"/>
              <a:t>.</a:t>
            </a:r>
          </a:p>
          <a:p>
            <a:pPr marL="282575" indent="-282575">
              <a:lnSpc>
                <a:spcPct val="113000"/>
              </a:lnSpc>
              <a:spcBef>
                <a:spcPts val="1200"/>
              </a:spcBef>
              <a:buFont typeface="Arial" charset="0"/>
              <a:buChar char="•"/>
            </a:pPr>
            <a:r>
              <a:rPr lang="en-US" sz="2400"/>
              <a:t>The </a:t>
            </a:r>
            <a:r>
              <a:rPr lang="en-US" sz="2400" b="1">
                <a:solidFill>
                  <a:srgbClr val="0070C0"/>
                </a:solidFill>
              </a:rPr>
              <a:t>Old Testament covenants</a:t>
            </a:r>
            <a:r>
              <a:rPr lang="en-US" sz="2400">
                <a:solidFill>
                  <a:srgbClr val="0070C0"/>
                </a:solidFill>
              </a:rPr>
              <a:t> </a:t>
            </a:r>
            <a:r>
              <a:rPr lang="en-US" sz="2400"/>
              <a:t>are between God and his Chosen People, who are called Hebrews, Israelites, or Jews.</a:t>
            </a:r>
            <a:endParaRPr lang="en-US" sz="2400">
              <a:latin typeface="Calibri" pitchFamily="34" charset="0"/>
            </a:endParaRPr>
          </a:p>
        </p:txBody>
      </p:sp>
      <p:sp>
        <p:nvSpPr>
          <p:cNvPr id="24579" name="Rectangle 2"/>
          <p:cNvSpPr>
            <a:spLocks noChangeArrowheads="1"/>
          </p:cNvSpPr>
          <p:nvPr/>
        </p:nvSpPr>
        <p:spPr bwMode="auto">
          <a:xfrm>
            <a:off x="914400" y="1143000"/>
            <a:ext cx="3810000" cy="457200"/>
          </a:xfrm>
          <a:prstGeom prst="rect">
            <a:avLst/>
          </a:prstGeom>
          <a:noFill/>
          <a:ln w="9525">
            <a:noFill/>
            <a:miter lim="800000"/>
            <a:headEnd/>
            <a:tailEnd/>
          </a:ln>
        </p:spPr>
        <p:txBody>
          <a:bodyPr anchor="ctr"/>
          <a:lstStyle/>
          <a:p>
            <a:r>
              <a:rPr lang="en-US" sz="2800" b="1"/>
              <a:t>Points to Remember</a:t>
            </a:r>
            <a:endParaRPr lang="en-US" sz="440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295400" y="1981200"/>
            <a:ext cx="7086600" cy="4284663"/>
          </a:xfrm>
          <a:prstGeom prst="rect">
            <a:avLst/>
          </a:prstGeom>
          <a:noFill/>
          <a:ln w="9525">
            <a:noFill/>
            <a:miter lim="800000"/>
            <a:headEnd/>
            <a:tailEnd/>
          </a:ln>
        </p:spPr>
        <p:txBody>
          <a:bodyPr>
            <a:spAutoFit/>
          </a:bodyPr>
          <a:lstStyle/>
          <a:p>
            <a:pPr marL="282575" indent="-282575">
              <a:lnSpc>
                <a:spcPct val="113000"/>
              </a:lnSpc>
              <a:buFont typeface="Arial" charset="0"/>
              <a:buChar char="•"/>
            </a:pPr>
            <a:r>
              <a:rPr lang="en-US" sz="2400"/>
              <a:t>The </a:t>
            </a:r>
            <a:r>
              <a:rPr lang="en-US" sz="2400" b="1">
                <a:solidFill>
                  <a:srgbClr val="0070C0"/>
                </a:solidFill>
              </a:rPr>
              <a:t>New Covenant (New Testament)</a:t>
            </a:r>
            <a:r>
              <a:rPr lang="en-US" sz="2400">
                <a:solidFill>
                  <a:srgbClr val="0070C0"/>
                </a:solidFill>
              </a:rPr>
              <a:t> </a:t>
            </a:r>
            <a:r>
              <a:rPr lang="en-US" sz="2400"/>
              <a:t>shows how the former covenants are fulfilled by the life, death, and Resurrection of Jesus Christ.</a:t>
            </a:r>
          </a:p>
          <a:p>
            <a:pPr marL="282575" indent="-282575">
              <a:lnSpc>
                <a:spcPct val="113000"/>
              </a:lnSpc>
              <a:spcBef>
                <a:spcPts val="1200"/>
              </a:spcBef>
              <a:buFont typeface="Arial" charset="0"/>
              <a:buChar char="•"/>
            </a:pPr>
            <a:r>
              <a:rPr lang="en-US" sz="2400"/>
              <a:t>The </a:t>
            </a:r>
            <a:r>
              <a:rPr lang="en-US" sz="2400" b="1">
                <a:solidFill>
                  <a:srgbClr val="0070C0"/>
                </a:solidFill>
              </a:rPr>
              <a:t>Old Testament</a:t>
            </a:r>
            <a:r>
              <a:rPr lang="en-US" sz="2400">
                <a:solidFill>
                  <a:srgbClr val="0070C0"/>
                </a:solidFill>
              </a:rPr>
              <a:t> </a:t>
            </a:r>
            <a:r>
              <a:rPr lang="en-US" sz="2400"/>
              <a:t>is divided into four sections of books.</a:t>
            </a:r>
          </a:p>
          <a:p>
            <a:pPr marL="282575" indent="-282575">
              <a:lnSpc>
                <a:spcPct val="113000"/>
              </a:lnSpc>
              <a:spcBef>
                <a:spcPts val="1200"/>
              </a:spcBef>
              <a:buFont typeface="Arial" charset="0"/>
              <a:buChar char="•"/>
            </a:pPr>
            <a:r>
              <a:rPr lang="en-US" sz="2400"/>
              <a:t>The </a:t>
            </a:r>
            <a:r>
              <a:rPr lang="en-US" sz="2400" b="1">
                <a:solidFill>
                  <a:srgbClr val="0070C0"/>
                </a:solidFill>
              </a:rPr>
              <a:t>New Testament</a:t>
            </a:r>
            <a:r>
              <a:rPr lang="en-US" sz="2400">
                <a:solidFill>
                  <a:srgbClr val="0070C0"/>
                </a:solidFill>
              </a:rPr>
              <a:t> </a:t>
            </a:r>
            <a:r>
              <a:rPr lang="en-US" sz="2400"/>
              <a:t>can also be divided into four sections.</a:t>
            </a:r>
          </a:p>
          <a:p>
            <a:pPr marL="282575" indent="-282575">
              <a:lnSpc>
                <a:spcPct val="113000"/>
              </a:lnSpc>
              <a:spcBef>
                <a:spcPts val="1200"/>
              </a:spcBef>
              <a:buFont typeface="Arial" charset="0"/>
              <a:buChar char="•"/>
            </a:pPr>
            <a:r>
              <a:rPr lang="en-US" sz="2400"/>
              <a:t>In</a:t>
            </a:r>
            <a:r>
              <a:rPr lang="en-US" sz="2400" b="1">
                <a:solidFill>
                  <a:srgbClr val="0070C0"/>
                </a:solidFill>
              </a:rPr>
              <a:t> the Bible</a:t>
            </a:r>
            <a:r>
              <a:rPr lang="en-US" sz="2400">
                <a:solidFill>
                  <a:srgbClr val="0070C0"/>
                </a:solidFill>
              </a:rPr>
              <a:t> </a:t>
            </a:r>
            <a:r>
              <a:rPr lang="en-US" sz="2400"/>
              <a:t>God reveals his plan for our salvation.</a:t>
            </a:r>
            <a:endParaRPr lang="en-US" sz="2400">
              <a:latin typeface="Calibri" pitchFamily="34" charset="0"/>
            </a:endParaRPr>
          </a:p>
        </p:txBody>
      </p:sp>
      <p:sp>
        <p:nvSpPr>
          <p:cNvPr id="25603" name="Rectangle 2"/>
          <p:cNvSpPr>
            <a:spLocks noChangeArrowheads="1"/>
          </p:cNvSpPr>
          <p:nvPr/>
        </p:nvSpPr>
        <p:spPr bwMode="auto">
          <a:xfrm>
            <a:off x="914400" y="1295400"/>
            <a:ext cx="4953000" cy="304800"/>
          </a:xfrm>
          <a:prstGeom prst="rect">
            <a:avLst/>
          </a:prstGeom>
          <a:noFill/>
          <a:ln w="9525">
            <a:noFill/>
            <a:miter lim="800000"/>
            <a:headEnd/>
            <a:tailEnd/>
          </a:ln>
        </p:spPr>
        <p:txBody>
          <a:bodyPr anchor="ctr"/>
          <a:lstStyle/>
          <a:p>
            <a:r>
              <a:rPr lang="en-US" b="1"/>
              <a:t>Points to Remember (cont.)</a:t>
            </a:r>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32"/>
          <p:cNvGrpSpPr>
            <a:grpSpLocks/>
          </p:cNvGrpSpPr>
          <p:nvPr/>
        </p:nvGrpSpPr>
        <p:grpSpPr bwMode="auto">
          <a:xfrm>
            <a:off x="2271713" y="381182"/>
            <a:ext cx="4281487" cy="6287906"/>
            <a:chOff x="3277938" y="342090"/>
            <a:chExt cx="4281739" cy="6287310"/>
          </a:xfrm>
        </p:grpSpPr>
        <p:sp>
          <p:nvSpPr>
            <p:cNvPr id="26656" name="Text Box 10"/>
            <p:cNvSpPr txBox="1">
              <a:spLocks noChangeArrowheads="1"/>
            </p:cNvSpPr>
            <p:nvPr/>
          </p:nvSpPr>
          <p:spPr bwMode="auto">
            <a:xfrm rot="-5400000">
              <a:off x="6270582" y="5340305"/>
              <a:ext cx="2406742" cy="171448"/>
            </a:xfrm>
            <a:prstGeom prst="rect">
              <a:avLst/>
            </a:prstGeom>
            <a:noFill/>
            <a:ln w="9525">
              <a:noFill/>
              <a:miter lim="800000"/>
              <a:headEnd/>
              <a:tailEnd/>
            </a:ln>
          </p:spPr>
          <p:txBody>
            <a:bodyPr>
              <a:spAutoFit/>
            </a:bodyPr>
            <a:lstStyle/>
            <a:p>
              <a:pPr>
                <a:spcBef>
                  <a:spcPct val="50000"/>
                </a:spcBef>
              </a:pPr>
              <a:r>
                <a:rPr lang="en-US" sz="500"/>
                <a:t>© Saint Mary’s Pres/Paul Casper</a:t>
              </a:r>
            </a:p>
          </p:txBody>
        </p:sp>
        <p:pic>
          <p:nvPicPr>
            <p:cNvPr id="26657" name="Picture 1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277938" y="342090"/>
              <a:ext cx="4112124" cy="6225408"/>
            </a:xfrm>
            <a:prstGeom prst="rect">
              <a:avLst/>
            </a:prstGeom>
            <a:noFill/>
            <a:ln w="9525">
              <a:noFill/>
              <a:miter lim="800000"/>
              <a:headEnd/>
              <a:tailEnd/>
            </a:ln>
          </p:spPr>
        </p:pic>
      </p:grpSp>
      <p:grpSp>
        <p:nvGrpSpPr>
          <p:cNvPr id="3" name="Group 63"/>
          <p:cNvGrpSpPr>
            <a:grpSpLocks/>
          </p:cNvGrpSpPr>
          <p:nvPr/>
        </p:nvGrpSpPr>
        <p:grpSpPr bwMode="auto">
          <a:xfrm>
            <a:off x="304800" y="914400"/>
            <a:ext cx="3543300" cy="2169081"/>
            <a:chOff x="304800" y="914400"/>
            <a:chExt cx="3543300" cy="2169081"/>
          </a:xfrm>
        </p:grpSpPr>
        <p:sp>
          <p:nvSpPr>
            <p:cNvPr id="26650" name="AutoShape 38"/>
            <p:cNvSpPr>
              <a:spLocks noChangeArrowheads="1"/>
            </p:cNvSpPr>
            <p:nvPr/>
          </p:nvSpPr>
          <p:spPr bwMode="auto">
            <a:xfrm>
              <a:off x="2590800" y="914400"/>
              <a:ext cx="1257300" cy="914400"/>
            </a:xfrm>
            <a:prstGeom prst="roundRect">
              <a:avLst>
                <a:gd name="adj" fmla="val 16667"/>
              </a:avLst>
            </a:prstGeom>
            <a:noFill/>
            <a:ln w="57150">
              <a:solidFill>
                <a:srgbClr val="009F00"/>
              </a:solidFill>
              <a:round/>
              <a:headEnd/>
              <a:tailEnd/>
            </a:ln>
          </p:spPr>
          <p:txBody>
            <a:bodyPr wrap="none" anchor="ctr"/>
            <a:lstStyle/>
            <a:p>
              <a:endParaRPr lang="en-US"/>
            </a:p>
          </p:txBody>
        </p:sp>
        <p:grpSp>
          <p:nvGrpSpPr>
            <p:cNvPr id="26651" name="Group 39"/>
            <p:cNvGrpSpPr>
              <a:grpSpLocks/>
            </p:cNvGrpSpPr>
            <p:nvPr/>
          </p:nvGrpSpPr>
          <p:grpSpPr bwMode="auto">
            <a:xfrm>
              <a:off x="1905000" y="1143000"/>
              <a:ext cx="762000" cy="152400"/>
              <a:chOff x="1905000" y="1143000"/>
              <a:chExt cx="762000" cy="152400"/>
            </a:xfrm>
          </p:grpSpPr>
          <p:sp>
            <p:nvSpPr>
              <p:cNvPr id="26653" name="Line 40"/>
              <p:cNvSpPr>
                <a:spLocks noChangeShapeType="1"/>
              </p:cNvSpPr>
              <p:nvPr/>
            </p:nvSpPr>
            <p:spPr bwMode="auto">
              <a:xfrm>
                <a:off x="1981200" y="1239837"/>
                <a:ext cx="609600" cy="0"/>
              </a:xfrm>
              <a:prstGeom prst="line">
                <a:avLst/>
              </a:prstGeom>
              <a:noFill/>
              <a:ln w="57150">
                <a:solidFill>
                  <a:srgbClr val="009F00"/>
                </a:solidFill>
                <a:round/>
                <a:headEnd/>
                <a:tailEnd/>
              </a:ln>
            </p:spPr>
            <p:txBody>
              <a:bodyPr wrap="none" anchor="ctr"/>
              <a:lstStyle/>
              <a:p>
                <a:endParaRPr lang="en-US"/>
              </a:p>
            </p:txBody>
          </p:sp>
          <p:sp>
            <p:nvSpPr>
              <p:cNvPr id="26654" name="Oval 41"/>
              <p:cNvSpPr>
                <a:spLocks noChangeArrowheads="1"/>
              </p:cNvSpPr>
              <p:nvPr/>
            </p:nvSpPr>
            <p:spPr bwMode="auto">
              <a:xfrm>
                <a:off x="1905000" y="1143000"/>
                <a:ext cx="152400" cy="152400"/>
              </a:xfrm>
              <a:prstGeom prst="ellipse">
                <a:avLst/>
              </a:prstGeom>
              <a:solidFill>
                <a:srgbClr val="009F00"/>
              </a:solidFill>
              <a:ln w="9525">
                <a:solidFill>
                  <a:srgbClr val="009F00"/>
                </a:solidFill>
                <a:round/>
                <a:headEnd/>
                <a:tailEnd/>
              </a:ln>
            </p:spPr>
            <p:txBody>
              <a:bodyPr wrap="none" anchor="ctr"/>
              <a:lstStyle/>
              <a:p>
                <a:endParaRPr lang="en-US"/>
              </a:p>
            </p:txBody>
          </p:sp>
          <p:sp>
            <p:nvSpPr>
              <p:cNvPr id="26655" name="Oval 42"/>
              <p:cNvSpPr>
                <a:spLocks noChangeArrowheads="1"/>
              </p:cNvSpPr>
              <p:nvPr/>
            </p:nvSpPr>
            <p:spPr bwMode="auto">
              <a:xfrm>
                <a:off x="2514600" y="1143000"/>
                <a:ext cx="152400" cy="152400"/>
              </a:xfrm>
              <a:prstGeom prst="ellipse">
                <a:avLst/>
              </a:prstGeom>
              <a:solidFill>
                <a:srgbClr val="009F00"/>
              </a:solidFill>
              <a:ln w="9525">
                <a:solidFill>
                  <a:srgbClr val="009F00"/>
                </a:solidFill>
                <a:round/>
                <a:headEnd/>
                <a:tailEnd/>
              </a:ln>
            </p:spPr>
            <p:txBody>
              <a:bodyPr wrap="none" anchor="ctr"/>
              <a:lstStyle/>
              <a:p>
                <a:endParaRPr lang="en-US"/>
              </a:p>
            </p:txBody>
          </p:sp>
        </p:grpSp>
        <p:sp>
          <p:nvSpPr>
            <p:cNvPr id="26652" name="Text Box 43"/>
            <p:cNvSpPr txBox="1">
              <a:spLocks noChangeArrowheads="1"/>
            </p:cNvSpPr>
            <p:nvPr/>
          </p:nvSpPr>
          <p:spPr bwMode="auto">
            <a:xfrm>
              <a:off x="304800" y="990600"/>
              <a:ext cx="1752600" cy="2092881"/>
            </a:xfrm>
            <a:prstGeom prst="rect">
              <a:avLst/>
            </a:prstGeom>
            <a:noFill/>
            <a:ln w="9525">
              <a:noFill/>
              <a:miter lim="800000"/>
              <a:headEnd/>
              <a:tailEnd/>
            </a:ln>
          </p:spPr>
          <p:txBody>
            <a:bodyPr>
              <a:spAutoFit/>
            </a:bodyPr>
            <a:lstStyle/>
            <a:p>
              <a:pPr eaLnBrk="0" hangingPunct="0"/>
              <a:r>
                <a:rPr kumimoji="1" lang="en-US" sz="2000" b="1" dirty="0" smtClean="0">
                  <a:solidFill>
                    <a:srgbClr val="009F00"/>
                  </a:solidFill>
                  <a:cs typeface="Arial" charset="0"/>
                </a:rPr>
                <a:t>Books of Law</a:t>
              </a:r>
              <a:endParaRPr kumimoji="1" lang="en-US" sz="3200" dirty="0">
                <a:solidFill>
                  <a:schemeClr val="accent2"/>
                </a:solidFill>
                <a:cs typeface="Arial" charset="0"/>
              </a:endParaRPr>
            </a:p>
            <a:p>
              <a:pPr eaLnBrk="0" hangingPunct="0"/>
              <a:r>
                <a:rPr kumimoji="1" lang="en-US" dirty="0">
                  <a:cs typeface="Arial" charset="0"/>
                </a:rPr>
                <a:t>The first five books of the Bible, the heart of the Old Testament</a:t>
              </a:r>
              <a:endParaRPr kumimoji="1" lang="en-US" sz="1600" dirty="0">
                <a:solidFill>
                  <a:srgbClr val="008000"/>
                </a:solidFill>
                <a:cs typeface="Arial" charset="0"/>
              </a:endParaRPr>
            </a:p>
          </p:txBody>
        </p:sp>
      </p:grpSp>
      <p:grpSp>
        <p:nvGrpSpPr>
          <p:cNvPr id="5" name="Group 70"/>
          <p:cNvGrpSpPr>
            <a:grpSpLocks/>
          </p:cNvGrpSpPr>
          <p:nvPr/>
        </p:nvGrpSpPr>
        <p:grpSpPr bwMode="auto">
          <a:xfrm>
            <a:off x="304800" y="2895600"/>
            <a:ext cx="6019800" cy="2380218"/>
            <a:chOff x="304800" y="2895600"/>
            <a:chExt cx="6019800" cy="2380217"/>
          </a:xfrm>
        </p:grpSpPr>
        <p:sp>
          <p:nvSpPr>
            <p:cNvPr id="26644" name="AutoShape 47"/>
            <p:cNvSpPr>
              <a:spLocks noChangeArrowheads="1"/>
            </p:cNvSpPr>
            <p:nvPr/>
          </p:nvSpPr>
          <p:spPr bwMode="auto">
            <a:xfrm>
              <a:off x="2286000" y="2895600"/>
              <a:ext cx="4038600" cy="990600"/>
            </a:xfrm>
            <a:prstGeom prst="roundRect">
              <a:avLst>
                <a:gd name="adj" fmla="val 16667"/>
              </a:avLst>
            </a:prstGeom>
            <a:noFill/>
            <a:ln w="57150">
              <a:solidFill>
                <a:srgbClr val="009F00"/>
              </a:solidFill>
              <a:round/>
              <a:headEnd/>
              <a:tailEnd/>
            </a:ln>
          </p:spPr>
          <p:txBody>
            <a:bodyPr wrap="none" anchor="ctr"/>
            <a:lstStyle/>
            <a:p>
              <a:endParaRPr lang="en-US"/>
            </a:p>
          </p:txBody>
        </p:sp>
        <p:sp>
          <p:nvSpPr>
            <p:cNvPr id="26645" name="Text Box 52"/>
            <p:cNvSpPr txBox="1">
              <a:spLocks noChangeArrowheads="1"/>
            </p:cNvSpPr>
            <p:nvPr/>
          </p:nvSpPr>
          <p:spPr bwMode="auto">
            <a:xfrm>
              <a:off x="304800" y="3182937"/>
              <a:ext cx="1930400" cy="2092880"/>
            </a:xfrm>
            <a:prstGeom prst="rect">
              <a:avLst/>
            </a:prstGeom>
            <a:noFill/>
            <a:ln w="9525">
              <a:noFill/>
              <a:miter lim="800000"/>
              <a:headEnd/>
              <a:tailEnd/>
            </a:ln>
          </p:spPr>
          <p:txBody>
            <a:bodyPr>
              <a:spAutoFit/>
            </a:bodyPr>
            <a:lstStyle/>
            <a:p>
              <a:pPr eaLnBrk="0" hangingPunct="0"/>
              <a:r>
                <a:rPr kumimoji="1" lang="en-US" sz="2000" b="1" dirty="0" smtClean="0">
                  <a:solidFill>
                    <a:srgbClr val="009F00"/>
                  </a:solidFill>
                  <a:cs typeface="Arial" charset="0"/>
                </a:rPr>
                <a:t>Prophetic Books</a:t>
              </a:r>
              <a:endParaRPr kumimoji="1" lang="en-US" sz="3200" dirty="0">
                <a:solidFill>
                  <a:srgbClr val="F65400"/>
                </a:solidFill>
                <a:cs typeface="Arial" charset="0"/>
              </a:endParaRPr>
            </a:p>
            <a:p>
              <a:pPr eaLnBrk="0" hangingPunct="0"/>
              <a:r>
                <a:rPr kumimoji="1" lang="en-US" dirty="0">
                  <a:cs typeface="Arial" charset="0"/>
                </a:rPr>
                <a:t>Eighteen books recording the warnings and promises of Israel’s prophets</a:t>
              </a:r>
              <a:endParaRPr kumimoji="1" lang="en-US" sz="1600" dirty="0">
                <a:solidFill>
                  <a:srgbClr val="F65400"/>
                </a:solidFill>
                <a:cs typeface="Arial" charset="0"/>
              </a:endParaRPr>
            </a:p>
          </p:txBody>
        </p:sp>
        <p:grpSp>
          <p:nvGrpSpPr>
            <p:cNvPr id="26646" name="Group 42"/>
            <p:cNvGrpSpPr>
              <a:grpSpLocks/>
            </p:cNvGrpSpPr>
            <p:nvPr/>
          </p:nvGrpSpPr>
          <p:grpSpPr bwMode="auto">
            <a:xfrm>
              <a:off x="1600200" y="3276600"/>
              <a:ext cx="762000" cy="152400"/>
              <a:chOff x="1905000" y="1143000"/>
              <a:chExt cx="762000" cy="152400"/>
            </a:xfrm>
          </p:grpSpPr>
          <p:sp>
            <p:nvSpPr>
              <p:cNvPr id="26647" name="Line 40"/>
              <p:cNvSpPr>
                <a:spLocks noChangeShapeType="1"/>
              </p:cNvSpPr>
              <p:nvPr/>
            </p:nvSpPr>
            <p:spPr bwMode="auto">
              <a:xfrm>
                <a:off x="1981200" y="1239837"/>
                <a:ext cx="609600" cy="0"/>
              </a:xfrm>
              <a:prstGeom prst="line">
                <a:avLst/>
              </a:prstGeom>
              <a:noFill/>
              <a:ln w="57150">
                <a:solidFill>
                  <a:srgbClr val="009F00"/>
                </a:solidFill>
                <a:round/>
                <a:headEnd/>
                <a:tailEnd/>
              </a:ln>
            </p:spPr>
            <p:txBody>
              <a:bodyPr wrap="none" anchor="ctr"/>
              <a:lstStyle/>
              <a:p>
                <a:endParaRPr lang="en-US"/>
              </a:p>
            </p:txBody>
          </p:sp>
          <p:sp>
            <p:nvSpPr>
              <p:cNvPr id="26648" name="Oval 41"/>
              <p:cNvSpPr>
                <a:spLocks noChangeArrowheads="1"/>
              </p:cNvSpPr>
              <p:nvPr/>
            </p:nvSpPr>
            <p:spPr bwMode="auto">
              <a:xfrm>
                <a:off x="1905000" y="1143000"/>
                <a:ext cx="152400" cy="152400"/>
              </a:xfrm>
              <a:prstGeom prst="ellipse">
                <a:avLst/>
              </a:prstGeom>
              <a:solidFill>
                <a:srgbClr val="009F00"/>
              </a:solidFill>
              <a:ln w="9525">
                <a:solidFill>
                  <a:srgbClr val="009F00"/>
                </a:solidFill>
                <a:round/>
                <a:headEnd/>
                <a:tailEnd/>
              </a:ln>
            </p:spPr>
            <p:txBody>
              <a:bodyPr wrap="none" anchor="ctr"/>
              <a:lstStyle/>
              <a:p>
                <a:endParaRPr lang="en-US"/>
              </a:p>
            </p:txBody>
          </p:sp>
          <p:sp>
            <p:nvSpPr>
              <p:cNvPr id="26649" name="Oval 42"/>
              <p:cNvSpPr>
                <a:spLocks noChangeArrowheads="1"/>
              </p:cNvSpPr>
              <p:nvPr/>
            </p:nvSpPr>
            <p:spPr bwMode="auto">
              <a:xfrm>
                <a:off x="2514600" y="1143000"/>
                <a:ext cx="152400" cy="152400"/>
              </a:xfrm>
              <a:prstGeom prst="ellipse">
                <a:avLst/>
              </a:prstGeom>
              <a:solidFill>
                <a:srgbClr val="009F00"/>
              </a:solidFill>
              <a:ln w="9525">
                <a:solidFill>
                  <a:srgbClr val="009F00"/>
                </a:solidFill>
                <a:round/>
                <a:headEnd/>
                <a:tailEnd/>
              </a:ln>
            </p:spPr>
            <p:txBody>
              <a:bodyPr wrap="none" anchor="ctr"/>
              <a:lstStyle/>
              <a:p>
                <a:endParaRPr lang="en-US"/>
              </a:p>
            </p:txBody>
          </p:sp>
        </p:grpSp>
      </p:grpSp>
      <p:grpSp>
        <p:nvGrpSpPr>
          <p:cNvPr id="7" name="Group 77"/>
          <p:cNvGrpSpPr>
            <a:grpSpLocks/>
          </p:cNvGrpSpPr>
          <p:nvPr/>
        </p:nvGrpSpPr>
        <p:grpSpPr bwMode="auto">
          <a:xfrm>
            <a:off x="4495800" y="1828800"/>
            <a:ext cx="4267200" cy="3276600"/>
            <a:chOff x="4495800" y="1828800"/>
            <a:chExt cx="4267200" cy="3276600"/>
          </a:xfrm>
        </p:grpSpPr>
        <p:sp>
          <p:nvSpPr>
            <p:cNvPr id="26638" name="AutoShape 31"/>
            <p:cNvSpPr>
              <a:spLocks noChangeArrowheads="1"/>
            </p:cNvSpPr>
            <p:nvPr/>
          </p:nvSpPr>
          <p:spPr bwMode="auto">
            <a:xfrm>
              <a:off x="4495800" y="1828800"/>
              <a:ext cx="1828800" cy="990600"/>
            </a:xfrm>
            <a:prstGeom prst="roundRect">
              <a:avLst>
                <a:gd name="adj" fmla="val 16667"/>
              </a:avLst>
            </a:prstGeom>
            <a:noFill/>
            <a:ln w="57150">
              <a:solidFill>
                <a:srgbClr val="009F00"/>
              </a:solidFill>
              <a:round/>
              <a:headEnd/>
              <a:tailEnd/>
            </a:ln>
          </p:spPr>
          <p:txBody>
            <a:bodyPr wrap="none" anchor="ctr"/>
            <a:lstStyle/>
            <a:p>
              <a:endParaRPr lang="en-US"/>
            </a:p>
          </p:txBody>
        </p:sp>
        <p:sp>
          <p:nvSpPr>
            <p:cNvPr id="26639" name="Text Box 36"/>
            <p:cNvSpPr txBox="1">
              <a:spLocks noChangeArrowheads="1"/>
            </p:cNvSpPr>
            <p:nvPr/>
          </p:nvSpPr>
          <p:spPr bwMode="auto">
            <a:xfrm>
              <a:off x="7086600" y="3566517"/>
              <a:ext cx="1676400" cy="1538883"/>
            </a:xfrm>
            <a:prstGeom prst="rect">
              <a:avLst/>
            </a:prstGeom>
            <a:noFill/>
            <a:ln w="9525">
              <a:noFill/>
              <a:miter lim="800000"/>
              <a:headEnd/>
              <a:tailEnd/>
            </a:ln>
          </p:spPr>
          <p:txBody>
            <a:bodyPr>
              <a:spAutoFit/>
            </a:bodyPr>
            <a:lstStyle/>
            <a:p>
              <a:pPr eaLnBrk="0" hangingPunct="0"/>
              <a:r>
                <a:rPr kumimoji="1" lang="en-US" sz="2000" b="1" dirty="0" smtClean="0">
                  <a:solidFill>
                    <a:srgbClr val="009F00"/>
                  </a:solidFill>
                  <a:cs typeface="Arial" charset="0"/>
                </a:rPr>
                <a:t>Wisdom Books</a:t>
              </a:r>
              <a:endParaRPr kumimoji="1" lang="en-US" sz="3200" dirty="0">
                <a:solidFill>
                  <a:schemeClr val="accent2"/>
                </a:solidFill>
                <a:cs typeface="Arial" charset="0"/>
              </a:endParaRPr>
            </a:p>
            <a:p>
              <a:pPr eaLnBrk="0" hangingPunct="0"/>
              <a:r>
                <a:rPr kumimoji="1" lang="en-US" dirty="0">
                  <a:cs typeface="Arial" charset="0"/>
                </a:rPr>
                <a:t>Seven books of poetry and wise sayings</a:t>
              </a:r>
              <a:endParaRPr kumimoji="1" lang="en-US" sz="1600" dirty="0">
                <a:solidFill>
                  <a:srgbClr val="008000"/>
                </a:solidFill>
                <a:cs typeface="Arial" charset="0"/>
              </a:endParaRPr>
            </a:p>
          </p:txBody>
        </p:sp>
        <p:grpSp>
          <p:nvGrpSpPr>
            <p:cNvPr id="26640" name="Group 56"/>
            <p:cNvGrpSpPr>
              <a:grpSpLocks/>
            </p:cNvGrpSpPr>
            <p:nvPr/>
          </p:nvGrpSpPr>
          <p:grpSpPr bwMode="auto">
            <a:xfrm>
              <a:off x="6248400" y="2438400"/>
              <a:ext cx="838200" cy="1371600"/>
              <a:chOff x="6248400" y="2438400"/>
              <a:chExt cx="838200" cy="1371600"/>
            </a:xfrm>
          </p:grpSpPr>
          <p:sp>
            <p:nvSpPr>
              <p:cNvPr id="26641" name="Line 40"/>
              <p:cNvSpPr>
                <a:spLocks noChangeShapeType="1"/>
              </p:cNvSpPr>
              <p:nvPr/>
            </p:nvSpPr>
            <p:spPr bwMode="auto">
              <a:xfrm>
                <a:off x="6324600" y="2535236"/>
                <a:ext cx="685800" cy="1198564"/>
              </a:xfrm>
              <a:prstGeom prst="line">
                <a:avLst/>
              </a:prstGeom>
              <a:noFill/>
              <a:ln w="57150">
                <a:solidFill>
                  <a:srgbClr val="009F00"/>
                </a:solidFill>
                <a:round/>
                <a:headEnd/>
                <a:tailEnd/>
              </a:ln>
            </p:spPr>
            <p:txBody>
              <a:bodyPr wrap="none" anchor="ctr"/>
              <a:lstStyle/>
              <a:p>
                <a:endParaRPr lang="en-US"/>
              </a:p>
            </p:txBody>
          </p:sp>
          <p:sp>
            <p:nvSpPr>
              <p:cNvPr id="26642" name="Oval 41"/>
              <p:cNvSpPr>
                <a:spLocks noChangeArrowheads="1"/>
              </p:cNvSpPr>
              <p:nvPr/>
            </p:nvSpPr>
            <p:spPr bwMode="auto">
              <a:xfrm>
                <a:off x="6248400" y="2438400"/>
                <a:ext cx="152400" cy="152400"/>
              </a:xfrm>
              <a:prstGeom prst="ellipse">
                <a:avLst/>
              </a:prstGeom>
              <a:solidFill>
                <a:srgbClr val="009F00"/>
              </a:solidFill>
              <a:ln w="9525">
                <a:solidFill>
                  <a:srgbClr val="009F00"/>
                </a:solidFill>
                <a:round/>
                <a:headEnd/>
                <a:tailEnd/>
              </a:ln>
            </p:spPr>
            <p:txBody>
              <a:bodyPr wrap="none" anchor="ctr"/>
              <a:lstStyle/>
              <a:p>
                <a:endParaRPr lang="en-US"/>
              </a:p>
            </p:txBody>
          </p:sp>
          <p:sp>
            <p:nvSpPr>
              <p:cNvPr id="26643" name="Oval 42"/>
              <p:cNvSpPr>
                <a:spLocks noChangeArrowheads="1"/>
              </p:cNvSpPr>
              <p:nvPr/>
            </p:nvSpPr>
            <p:spPr bwMode="auto">
              <a:xfrm>
                <a:off x="6934200" y="3657600"/>
                <a:ext cx="152400" cy="152400"/>
              </a:xfrm>
              <a:prstGeom prst="ellipse">
                <a:avLst/>
              </a:prstGeom>
              <a:solidFill>
                <a:srgbClr val="009F00"/>
              </a:solidFill>
              <a:ln w="9525">
                <a:solidFill>
                  <a:srgbClr val="009F00"/>
                </a:solidFill>
                <a:round/>
                <a:headEnd/>
                <a:tailEnd/>
              </a:ln>
            </p:spPr>
            <p:txBody>
              <a:bodyPr wrap="none" anchor="ctr"/>
              <a:lstStyle/>
              <a:p>
                <a:endParaRPr lang="en-US"/>
              </a:p>
            </p:txBody>
          </p:sp>
        </p:grpSp>
      </p:grpSp>
      <p:grpSp>
        <p:nvGrpSpPr>
          <p:cNvPr id="9" name="Group 84"/>
          <p:cNvGrpSpPr>
            <a:grpSpLocks/>
          </p:cNvGrpSpPr>
          <p:nvPr/>
        </p:nvGrpSpPr>
        <p:grpSpPr bwMode="auto">
          <a:xfrm>
            <a:off x="2438400" y="914400"/>
            <a:ext cx="5943600" cy="2151063"/>
            <a:chOff x="2438400" y="914400"/>
            <a:chExt cx="5943600" cy="2151063"/>
          </a:xfrm>
        </p:grpSpPr>
        <p:sp>
          <p:nvSpPr>
            <p:cNvPr id="26631" name="AutoShape 21"/>
            <p:cNvSpPr>
              <a:spLocks noChangeArrowheads="1"/>
            </p:cNvSpPr>
            <p:nvPr/>
          </p:nvSpPr>
          <p:spPr bwMode="auto">
            <a:xfrm>
              <a:off x="3962400" y="914400"/>
              <a:ext cx="2057400" cy="914400"/>
            </a:xfrm>
            <a:prstGeom prst="roundRect">
              <a:avLst>
                <a:gd name="adj" fmla="val 16667"/>
              </a:avLst>
            </a:prstGeom>
            <a:noFill/>
            <a:ln w="57150">
              <a:solidFill>
                <a:srgbClr val="009F00"/>
              </a:solidFill>
              <a:round/>
              <a:headEnd/>
              <a:tailEnd/>
            </a:ln>
          </p:spPr>
          <p:txBody>
            <a:bodyPr wrap="none" anchor="ctr"/>
            <a:lstStyle/>
            <a:p>
              <a:endParaRPr lang="en-US"/>
            </a:p>
          </p:txBody>
        </p:sp>
        <p:sp>
          <p:nvSpPr>
            <p:cNvPr id="26632" name="Text Box 28"/>
            <p:cNvSpPr txBox="1">
              <a:spLocks noChangeArrowheads="1"/>
            </p:cNvSpPr>
            <p:nvPr/>
          </p:nvSpPr>
          <p:spPr bwMode="auto">
            <a:xfrm>
              <a:off x="6705600" y="990600"/>
              <a:ext cx="1676400" cy="2074863"/>
            </a:xfrm>
            <a:prstGeom prst="rect">
              <a:avLst/>
            </a:prstGeom>
            <a:noFill/>
            <a:ln w="9525">
              <a:noFill/>
              <a:miter lim="800000"/>
              <a:headEnd/>
              <a:tailEnd/>
            </a:ln>
          </p:spPr>
          <p:txBody>
            <a:bodyPr>
              <a:spAutoFit/>
            </a:bodyPr>
            <a:lstStyle/>
            <a:p>
              <a:pPr eaLnBrk="0" hangingPunct="0"/>
              <a:r>
                <a:rPr kumimoji="1" lang="en-US" sz="2000" b="1">
                  <a:solidFill>
                    <a:srgbClr val="009F00"/>
                  </a:solidFill>
                  <a:cs typeface="Arial" charset="0"/>
                </a:rPr>
                <a:t>Historical Books</a:t>
              </a:r>
              <a:endParaRPr kumimoji="1" lang="en-US" sz="3200">
                <a:solidFill>
                  <a:schemeClr val="accent2"/>
                </a:solidFill>
                <a:cs typeface="Arial" charset="0"/>
              </a:endParaRPr>
            </a:p>
            <a:p>
              <a:pPr eaLnBrk="0" hangingPunct="0"/>
              <a:r>
                <a:rPr kumimoji="1" lang="en-US">
                  <a:cs typeface="Arial" charset="0"/>
                </a:rPr>
                <a:t>Sixteen books of religious history and a few “historical novellas”</a:t>
              </a:r>
              <a:endParaRPr kumimoji="1" lang="en-US" sz="1600">
                <a:solidFill>
                  <a:srgbClr val="008000"/>
                </a:solidFill>
                <a:cs typeface="Arial" charset="0"/>
              </a:endParaRPr>
            </a:p>
          </p:txBody>
        </p:sp>
        <p:grpSp>
          <p:nvGrpSpPr>
            <p:cNvPr id="26633" name="Group 48"/>
            <p:cNvGrpSpPr>
              <a:grpSpLocks/>
            </p:cNvGrpSpPr>
            <p:nvPr/>
          </p:nvGrpSpPr>
          <p:grpSpPr bwMode="auto">
            <a:xfrm>
              <a:off x="5943600" y="1143000"/>
              <a:ext cx="762000" cy="152400"/>
              <a:chOff x="1905000" y="1143000"/>
              <a:chExt cx="762000" cy="152400"/>
            </a:xfrm>
          </p:grpSpPr>
          <p:sp>
            <p:nvSpPr>
              <p:cNvPr id="26635" name="Line 40"/>
              <p:cNvSpPr>
                <a:spLocks noChangeShapeType="1"/>
              </p:cNvSpPr>
              <p:nvPr/>
            </p:nvSpPr>
            <p:spPr bwMode="auto">
              <a:xfrm>
                <a:off x="1981200" y="1239837"/>
                <a:ext cx="609600" cy="0"/>
              </a:xfrm>
              <a:prstGeom prst="line">
                <a:avLst/>
              </a:prstGeom>
              <a:noFill/>
              <a:ln w="57150">
                <a:solidFill>
                  <a:srgbClr val="009F00"/>
                </a:solidFill>
                <a:round/>
                <a:headEnd/>
                <a:tailEnd/>
              </a:ln>
            </p:spPr>
            <p:txBody>
              <a:bodyPr wrap="none" anchor="ctr"/>
              <a:lstStyle/>
              <a:p>
                <a:endParaRPr lang="en-US"/>
              </a:p>
            </p:txBody>
          </p:sp>
          <p:sp>
            <p:nvSpPr>
              <p:cNvPr id="26636" name="Oval 41"/>
              <p:cNvSpPr>
                <a:spLocks noChangeArrowheads="1"/>
              </p:cNvSpPr>
              <p:nvPr/>
            </p:nvSpPr>
            <p:spPr bwMode="auto">
              <a:xfrm>
                <a:off x="1905000" y="1143000"/>
                <a:ext cx="152400" cy="152400"/>
              </a:xfrm>
              <a:prstGeom prst="ellipse">
                <a:avLst/>
              </a:prstGeom>
              <a:solidFill>
                <a:srgbClr val="009F00"/>
              </a:solidFill>
              <a:ln w="9525">
                <a:solidFill>
                  <a:srgbClr val="009F00"/>
                </a:solidFill>
                <a:round/>
                <a:headEnd/>
                <a:tailEnd/>
              </a:ln>
            </p:spPr>
            <p:txBody>
              <a:bodyPr wrap="none" anchor="ctr"/>
              <a:lstStyle/>
              <a:p>
                <a:endParaRPr lang="en-US"/>
              </a:p>
            </p:txBody>
          </p:sp>
          <p:sp>
            <p:nvSpPr>
              <p:cNvPr id="26637" name="Oval 42"/>
              <p:cNvSpPr>
                <a:spLocks noChangeArrowheads="1"/>
              </p:cNvSpPr>
              <p:nvPr/>
            </p:nvSpPr>
            <p:spPr bwMode="auto">
              <a:xfrm>
                <a:off x="2514600" y="1143000"/>
                <a:ext cx="152400" cy="152400"/>
              </a:xfrm>
              <a:prstGeom prst="ellipse">
                <a:avLst/>
              </a:prstGeom>
              <a:solidFill>
                <a:srgbClr val="009F00"/>
              </a:solidFill>
              <a:ln w="9525">
                <a:solidFill>
                  <a:srgbClr val="009F00"/>
                </a:solidFill>
                <a:round/>
                <a:headEnd/>
                <a:tailEnd/>
              </a:ln>
            </p:spPr>
            <p:txBody>
              <a:bodyPr wrap="none" anchor="ctr"/>
              <a:lstStyle/>
              <a:p>
                <a:endParaRPr lang="en-US"/>
              </a:p>
            </p:txBody>
          </p:sp>
        </p:grpSp>
        <p:sp>
          <p:nvSpPr>
            <p:cNvPr id="26634" name="AutoShape 38"/>
            <p:cNvSpPr>
              <a:spLocks noChangeArrowheads="1"/>
            </p:cNvSpPr>
            <p:nvPr/>
          </p:nvSpPr>
          <p:spPr bwMode="auto">
            <a:xfrm>
              <a:off x="2438400" y="1828800"/>
              <a:ext cx="1752600" cy="990600"/>
            </a:xfrm>
            <a:prstGeom prst="roundRect">
              <a:avLst>
                <a:gd name="adj" fmla="val 16667"/>
              </a:avLst>
            </a:prstGeom>
            <a:noFill/>
            <a:ln w="57150">
              <a:solidFill>
                <a:srgbClr val="009F00"/>
              </a:solidFill>
              <a:round/>
              <a:headEnd/>
              <a:tailEnd/>
            </a:ln>
          </p:spPr>
          <p:txBody>
            <a:bodyPr wrap="none" anchor="ctr"/>
            <a:lstStyle/>
            <a:p>
              <a:endParaRPr lang="en-US"/>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par>
                                <p:cTn id="10" presetID="53"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par>
                                <p:cTn id="15" presetID="53"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par>
                                <p:cTn id="20" presetID="53"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32"/>
          <p:cNvGrpSpPr>
            <a:grpSpLocks/>
          </p:cNvGrpSpPr>
          <p:nvPr/>
        </p:nvGrpSpPr>
        <p:grpSpPr bwMode="auto">
          <a:xfrm>
            <a:off x="2271713" y="381182"/>
            <a:ext cx="4281487" cy="6287906"/>
            <a:chOff x="3277938" y="342090"/>
            <a:chExt cx="4281739" cy="6287310"/>
          </a:xfrm>
        </p:grpSpPr>
        <p:sp>
          <p:nvSpPr>
            <p:cNvPr id="27681" name="Text Box 10"/>
            <p:cNvSpPr txBox="1">
              <a:spLocks noChangeArrowheads="1"/>
            </p:cNvSpPr>
            <p:nvPr/>
          </p:nvSpPr>
          <p:spPr bwMode="auto">
            <a:xfrm rot="-5400000">
              <a:off x="6270582" y="5340305"/>
              <a:ext cx="2406742" cy="171448"/>
            </a:xfrm>
            <a:prstGeom prst="rect">
              <a:avLst/>
            </a:prstGeom>
            <a:noFill/>
            <a:ln w="9525">
              <a:noFill/>
              <a:miter lim="800000"/>
              <a:headEnd/>
              <a:tailEnd/>
            </a:ln>
          </p:spPr>
          <p:txBody>
            <a:bodyPr>
              <a:spAutoFit/>
            </a:bodyPr>
            <a:lstStyle/>
            <a:p>
              <a:pPr>
                <a:spcBef>
                  <a:spcPct val="50000"/>
                </a:spcBef>
              </a:pPr>
              <a:r>
                <a:rPr lang="en-US" sz="500"/>
                <a:t>© Saint Mary’s Pres/Paul Casper</a:t>
              </a:r>
            </a:p>
          </p:txBody>
        </p:sp>
        <p:pic>
          <p:nvPicPr>
            <p:cNvPr id="27682" name="Picture 1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277938" y="342090"/>
              <a:ext cx="4112124" cy="6225408"/>
            </a:xfrm>
            <a:prstGeom prst="rect">
              <a:avLst/>
            </a:prstGeom>
            <a:noFill/>
            <a:ln w="9525">
              <a:noFill/>
              <a:miter lim="800000"/>
              <a:headEnd/>
              <a:tailEnd/>
            </a:ln>
          </p:spPr>
        </p:pic>
      </p:grpSp>
      <p:grpSp>
        <p:nvGrpSpPr>
          <p:cNvPr id="3" name="Group 92"/>
          <p:cNvGrpSpPr>
            <a:grpSpLocks/>
          </p:cNvGrpSpPr>
          <p:nvPr/>
        </p:nvGrpSpPr>
        <p:grpSpPr bwMode="auto">
          <a:xfrm>
            <a:off x="152400" y="3505200"/>
            <a:ext cx="5334000" cy="2971800"/>
            <a:chOff x="76200" y="3505200"/>
            <a:chExt cx="5334000" cy="2971800"/>
          </a:xfrm>
        </p:grpSpPr>
        <p:sp>
          <p:nvSpPr>
            <p:cNvPr id="27675" name="AutoShape 44"/>
            <p:cNvSpPr>
              <a:spLocks noChangeArrowheads="1"/>
            </p:cNvSpPr>
            <p:nvPr/>
          </p:nvSpPr>
          <p:spPr bwMode="auto">
            <a:xfrm>
              <a:off x="3657600" y="5486400"/>
              <a:ext cx="1752600" cy="990600"/>
            </a:xfrm>
            <a:prstGeom prst="roundRect">
              <a:avLst>
                <a:gd name="adj" fmla="val 16667"/>
              </a:avLst>
            </a:prstGeom>
            <a:noFill/>
            <a:ln w="57150">
              <a:solidFill>
                <a:srgbClr val="F65400"/>
              </a:solidFill>
              <a:round/>
              <a:headEnd/>
              <a:tailEnd/>
            </a:ln>
          </p:spPr>
          <p:txBody>
            <a:bodyPr wrap="none" anchor="ctr"/>
            <a:lstStyle/>
            <a:p>
              <a:endParaRPr lang="en-US"/>
            </a:p>
          </p:txBody>
        </p:sp>
        <p:sp>
          <p:nvSpPr>
            <p:cNvPr id="27676" name="Text Box 49"/>
            <p:cNvSpPr txBox="1">
              <a:spLocks noChangeArrowheads="1"/>
            </p:cNvSpPr>
            <p:nvPr/>
          </p:nvSpPr>
          <p:spPr bwMode="auto">
            <a:xfrm>
              <a:off x="76200" y="3505200"/>
              <a:ext cx="1981200" cy="2369880"/>
            </a:xfrm>
            <a:prstGeom prst="rect">
              <a:avLst/>
            </a:prstGeom>
            <a:noFill/>
            <a:ln w="9525">
              <a:noFill/>
              <a:miter lim="800000"/>
              <a:headEnd/>
              <a:tailEnd/>
            </a:ln>
          </p:spPr>
          <p:txBody>
            <a:bodyPr>
              <a:spAutoFit/>
            </a:bodyPr>
            <a:lstStyle/>
            <a:p>
              <a:pPr eaLnBrk="0" hangingPunct="0"/>
              <a:r>
                <a:rPr lang="en-US" b="1" dirty="0">
                  <a:solidFill>
                    <a:srgbClr val="F65400"/>
                  </a:solidFill>
                </a:rPr>
                <a:t>Non-Pauline Letters</a:t>
              </a:r>
              <a:endParaRPr lang="en-US" b="1" dirty="0">
                <a:solidFill>
                  <a:srgbClr val="C90000"/>
                </a:solidFill>
              </a:endParaRPr>
            </a:p>
            <a:p>
              <a:pPr eaLnBrk="0" hangingPunct="0"/>
              <a:r>
                <a:rPr lang="en-US" sz="1600" dirty="0" smtClean="0"/>
                <a:t>Seven </a:t>
              </a:r>
              <a:r>
                <a:rPr lang="en-US" sz="1600" dirty="0"/>
                <a:t>letters written by Christ’s Apostles or their disciples to provide teaching and to correct abuses in the early churches</a:t>
              </a:r>
              <a:endParaRPr lang="en-US" dirty="0">
                <a:solidFill>
                  <a:srgbClr val="008100"/>
                </a:solidFill>
              </a:endParaRPr>
            </a:p>
          </p:txBody>
        </p:sp>
        <p:grpSp>
          <p:nvGrpSpPr>
            <p:cNvPr id="27677" name="Group 64"/>
            <p:cNvGrpSpPr>
              <a:grpSpLocks/>
            </p:cNvGrpSpPr>
            <p:nvPr/>
          </p:nvGrpSpPr>
          <p:grpSpPr bwMode="auto">
            <a:xfrm>
              <a:off x="1838864" y="3738113"/>
              <a:ext cx="1901406" cy="2137458"/>
              <a:chOff x="1838864" y="3738113"/>
              <a:chExt cx="1901406" cy="2137458"/>
            </a:xfrm>
          </p:grpSpPr>
          <p:sp>
            <p:nvSpPr>
              <p:cNvPr id="27678" name="Line 40"/>
              <p:cNvSpPr>
                <a:spLocks noChangeShapeType="1"/>
              </p:cNvSpPr>
              <p:nvPr/>
            </p:nvSpPr>
            <p:spPr bwMode="auto">
              <a:xfrm>
                <a:off x="1905000" y="3810001"/>
                <a:ext cx="1752600" cy="1981199"/>
              </a:xfrm>
              <a:prstGeom prst="line">
                <a:avLst/>
              </a:prstGeom>
              <a:noFill/>
              <a:ln w="57150">
                <a:solidFill>
                  <a:srgbClr val="F65400"/>
                </a:solidFill>
                <a:round/>
                <a:headEnd/>
                <a:tailEnd/>
              </a:ln>
            </p:spPr>
            <p:txBody>
              <a:bodyPr wrap="none" anchor="ctr"/>
              <a:lstStyle/>
              <a:p>
                <a:endParaRPr lang="en-US"/>
              </a:p>
            </p:txBody>
          </p:sp>
          <p:sp>
            <p:nvSpPr>
              <p:cNvPr id="27679" name="Oval 41"/>
              <p:cNvSpPr>
                <a:spLocks noChangeArrowheads="1"/>
              </p:cNvSpPr>
              <p:nvPr/>
            </p:nvSpPr>
            <p:spPr bwMode="auto">
              <a:xfrm>
                <a:off x="3587870" y="5723171"/>
                <a:ext cx="152400" cy="152400"/>
              </a:xfrm>
              <a:prstGeom prst="ellipse">
                <a:avLst/>
              </a:prstGeom>
              <a:solidFill>
                <a:srgbClr val="F65400"/>
              </a:solidFill>
              <a:ln w="9525">
                <a:solidFill>
                  <a:srgbClr val="F65400"/>
                </a:solidFill>
                <a:round/>
                <a:headEnd/>
                <a:tailEnd/>
              </a:ln>
            </p:spPr>
            <p:txBody>
              <a:bodyPr wrap="none" anchor="ctr"/>
              <a:lstStyle/>
              <a:p>
                <a:endParaRPr lang="en-US"/>
              </a:p>
            </p:txBody>
          </p:sp>
          <p:sp>
            <p:nvSpPr>
              <p:cNvPr id="27680" name="Oval 42"/>
              <p:cNvSpPr>
                <a:spLocks noChangeArrowheads="1"/>
              </p:cNvSpPr>
              <p:nvPr/>
            </p:nvSpPr>
            <p:spPr bwMode="auto">
              <a:xfrm>
                <a:off x="1838864" y="3738113"/>
                <a:ext cx="152400" cy="152400"/>
              </a:xfrm>
              <a:prstGeom prst="ellipse">
                <a:avLst/>
              </a:prstGeom>
              <a:solidFill>
                <a:srgbClr val="F65400"/>
              </a:solidFill>
              <a:ln w="9525">
                <a:solidFill>
                  <a:srgbClr val="F65400"/>
                </a:solidFill>
                <a:round/>
                <a:headEnd/>
                <a:tailEnd/>
              </a:ln>
            </p:spPr>
            <p:txBody>
              <a:bodyPr wrap="none" anchor="ctr"/>
              <a:lstStyle/>
              <a:p>
                <a:endParaRPr lang="en-US"/>
              </a:p>
            </p:txBody>
          </p:sp>
        </p:grpSp>
      </p:grpSp>
      <p:grpSp>
        <p:nvGrpSpPr>
          <p:cNvPr id="5" name="Group 122"/>
          <p:cNvGrpSpPr>
            <a:grpSpLocks/>
          </p:cNvGrpSpPr>
          <p:nvPr/>
        </p:nvGrpSpPr>
        <p:grpSpPr bwMode="auto">
          <a:xfrm>
            <a:off x="152400" y="609600"/>
            <a:ext cx="3276600" cy="4876800"/>
            <a:chOff x="152400" y="609600"/>
            <a:chExt cx="3276600" cy="4876800"/>
          </a:xfrm>
        </p:grpSpPr>
        <p:sp>
          <p:nvSpPr>
            <p:cNvPr id="27669" name="AutoShape 37"/>
            <p:cNvSpPr>
              <a:spLocks noChangeArrowheads="1"/>
            </p:cNvSpPr>
            <p:nvPr/>
          </p:nvSpPr>
          <p:spPr bwMode="auto">
            <a:xfrm>
              <a:off x="2514600" y="4495800"/>
              <a:ext cx="914400" cy="990600"/>
            </a:xfrm>
            <a:prstGeom prst="roundRect">
              <a:avLst>
                <a:gd name="adj" fmla="val 16667"/>
              </a:avLst>
            </a:prstGeom>
            <a:noFill/>
            <a:ln w="57150">
              <a:solidFill>
                <a:srgbClr val="F65400"/>
              </a:solidFill>
              <a:round/>
              <a:headEnd/>
              <a:tailEnd/>
            </a:ln>
          </p:spPr>
          <p:txBody>
            <a:bodyPr wrap="none" anchor="ctr"/>
            <a:lstStyle/>
            <a:p>
              <a:endParaRPr lang="en-US"/>
            </a:p>
          </p:txBody>
        </p:sp>
        <p:sp>
          <p:nvSpPr>
            <p:cNvPr id="27670" name="Text Box 42"/>
            <p:cNvSpPr txBox="1">
              <a:spLocks noChangeArrowheads="1"/>
            </p:cNvSpPr>
            <p:nvPr/>
          </p:nvSpPr>
          <p:spPr bwMode="auto">
            <a:xfrm>
              <a:off x="152400" y="609600"/>
              <a:ext cx="2057400" cy="1846659"/>
            </a:xfrm>
            <a:prstGeom prst="rect">
              <a:avLst/>
            </a:prstGeom>
            <a:noFill/>
            <a:ln w="9525">
              <a:noFill/>
              <a:miter lim="800000"/>
              <a:headEnd/>
              <a:tailEnd/>
            </a:ln>
          </p:spPr>
          <p:txBody>
            <a:bodyPr>
              <a:spAutoFit/>
            </a:bodyPr>
            <a:lstStyle/>
            <a:p>
              <a:pPr eaLnBrk="0" hangingPunct="0"/>
              <a:r>
                <a:rPr lang="en-US" b="1" dirty="0" smtClean="0">
                  <a:solidFill>
                    <a:srgbClr val="F65400"/>
                  </a:solidFill>
                </a:rPr>
                <a:t>Gospels</a:t>
              </a:r>
              <a:endParaRPr lang="en-US" b="1" dirty="0" smtClean="0">
                <a:solidFill>
                  <a:srgbClr val="C90000"/>
                </a:solidFill>
              </a:endParaRPr>
            </a:p>
            <a:p>
              <a:pPr eaLnBrk="0" hangingPunct="0"/>
              <a:r>
                <a:rPr lang="en-US" sz="1600" dirty="0" smtClean="0"/>
                <a:t>The story of Jesus’ life and ministry and the start of the Church, told from four complementary</a:t>
              </a:r>
            </a:p>
            <a:p>
              <a:pPr eaLnBrk="0" hangingPunct="0"/>
              <a:r>
                <a:rPr lang="en-US" sz="1600" dirty="0" smtClean="0"/>
                <a:t>faith </a:t>
              </a:r>
              <a:r>
                <a:rPr lang="en-US" sz="1600" dirty="0"/>
                <a:t>perspectives</a:t>
              </a:r>
              <a:endParaRPr kumimoji="1" lang="en-US" dirty="0">
                <a:cs typeface="Arial" charset="0"/>
              </a:endParaRPr>
            </a:p>
          </p:txBody>
        </p:sp>
        <p:grpSp>
          <p:nvGrpSpPr>
            <p:cNvPr id="27671" name="Group 61"/>
            <p:cNvGrpSpPr>
              <a:grpSpLocks/>
            </p:cNvGrpSpPr>
            <p:nvPr/>
          </p:nvGrpSpPr>
          <p:grpSpPr bwMode="auto">
            <a:xfrm>
              <a:off x="1981200" y="762000"/>
              <a:ext cx="1295400" cy="3810000"/>
              <a:chOff x="1905000" y="762000"/>
              <a:chExt cx="1295400" cy="3810000"/>
            </a:xfrm>
          </p:grpSpPr>
          <p:sp>
            <p:nvSpPr>
              <p:cNvPr id="27672" name="Line 40"/>
              <p:cNvSpPr>
                <a:spLocks noChangeShapeType="1"/>
              </p:cNvSpPr>
              <p:nvPr/>
            </p:nvSpPr>
            <p:spPr bwMode="auto">
              <a:xfrm flipH="1" flipV="1">
                <a:off x="1981200" y="838200"/>
                <a:ext cx="1143000" cy="3657600"/>
              </a:xfrm>
              <a:prstGeom prst="line">
                <a:avLst/>
              </a:prstGeom>
              <a:noFill/>
              <a:ln w="57150">
                <a:solidFill>
                  <a:srgbClr val="F65400"/>
                </a:solidFill>
                <a:round/>
                <a:headEnd/>
                <a:tailEnd/>
              </a:ln>
            </p:spPr>
            <p:txBody>
              <a:bodyPr wrap="none" anchor="ctr"/>
              <a:lstStyle/>
              <a:p>
                <a:endParaRPr lang="en-US"/>
              </a:p>
            </p:txBody>
          </p:sp>
          <p:sp>
            <p:nvSpPr>
              <p:cNvPr id="27673" name="Oval 41"/>
              <p:cNvSpPr>
                <a:spLocks noChangeArrowheads="1"/>
              </p:cNvSpPr>
              <p:nvPr/>
            </p:nvSpPr>
            <p:spPr bwMode="auto">
              <a:xfrm>
                <a:off x="3048000" y="4419600"/>
                <a:ext cx="152400" cy="152400"/>
              </a:xfrm>
              <a:prstGeom prst="ellipse">
                <a:avLst/>
              </a:prstGeom>
              <a:solidFill>
                <a:srgbClr val="F65400"/>
              </a:solidFill>
              <a:ln w="9525">
                <a:solidFill>
                  <a:srgbClr val="F65400"/>
                </a:solidFill>
                <a:round/>
                <a:headEnd/>
                <a:tailEnd/>
              </a:ln>
            </p:spPr>
            <p:txBody>
              <a:bodyPr wrap="none" anchor="ctr"/>
              <a:lstStyle/>
              <a:p>
                <a:endParaRPr lang="en-US"/>
              </a:p>
            </p:txBody>
          </p:sp>
          <p:sp>
            <p:nvSpPr>
              <p:cNvPr id="27674" name="Oval 42"/>
              <p:cNvSpPr>
                <a:spLocks noChangeArrowheads="1"/>
              </p:cNvSpPr>
              <p:nvPr/>
            </p:nvSpPr>
            <p:spPr bwMode="auto">
              <a:xfrm>
                <a:off x="1905000" y="762000"/>
                <a:ext cx="152400" cy="152400"/>
              </a:xfrm>
              <a:prstGeom prst="ellipse">
                <a:avLst/>
              </a:prstGeom>
              <a:solidFill>
                <a:srgbClr val="F65400"/>
              </a:solidFill>
              <a:ln w="9525">
                <a:solidFill>
                  <a:srgbClr val="F65400"/>
                </a:solidFill>
                <a:round/>
                <a:headEnd/>
                <a:tailEnd/>
              </a:ln>
            </p:spPr>
            <p:txBody>
              <a:bodyPr wrap="none" anchor="ctr"/>
              <a:lstStyle/>
              <a:p>
                <a:endParaRPr lang="en-US"/>
              </a:p>
            </p:txBody>
          </p:sp>
        </p:grpSp>
      </p:grpSp>
      <p:grpSp>
        <p:nvGrpSpPr>
          <p:cNvPr id="7" name="Group 106"/>
          <p:cNvGrpSpPr>
            <a:grpSpLocks/>
          </p:cNvGrpSpPr>
          <p:nvPr/>
        </p:nvGrpSpPr>
        <p:grpSpPr bwMode="auto">
          <a:xfrm>
            <a:off x="2514600" y="990600"/>
            <a:ext cx="6400800" cy="5486400"/>
            <a:chOff x="2438400" y="990600"/>
            <a:chExt cx="6400800" cy="5486400"/>
          </a:xfrm>
        </p:grpSpPr>
        <p:grpSp>
          <p:nvGrpSpPr>
            <p:cNvPr id="27661" name="Group 50"/>
            <p:cNvGrpSpPr>
              <a:grpSpLocks/>
            </p:cNvGrpSpPr>
            <p:nvPr/>
          </p:nvGrpSpPr>
          <p:grpSpPr bwMode="auto">
            <a:xfrm>
              <a:off x="3886200" y="990600"/>
              <a:ext cx="4953000" cy="4495800"/>
              <a:chOff x="3886200" y="990600"/>
              <a:chExt cx="4953000" cy="4495800"/>
            </a:xfrm>
          </p:grpSpPr>
          <p:sp>
            <p:nvSpPr>
              <p:cNvPr id="27663" name="AutoShape 23"/>
              <p:cNvSpPr>
                <a:spLocks noChangeArrowheads="1"/>
              </p:cNvSpPr>
              <p:nvPr/>
            </p:nvSpPr>
            <p:spPr bwMode="auto">
              <a:xfrm>
                <a:off x="3886200" y="4495800"/>
                <a:ext cx="2030083" cy="990600"/>
              </a:xfrm>
              <a:prstGeom prst="roundRect">
                <a:avLst>
                  <a:gd name="adj" fmla="val 16667"/>
                </a:avLst>
              </a:prstGeom>
              <a:noFill/>
              <a:ln w="57150">
                <a:solidFill>
                  <a:srgbClr val="F65400"/>
                </a:solidFill>
                <a:round/>
                <a:headEnd/>
                <a:tailEnd/>
              </a:ln>
            </p:spPr>
            <p:txBody>
              <a:bodyPr wrap="none" anchor="ctr"/>
              <a:lstStyle/>
              <a:p>
                <a:endParaRPr lang="en-US"/>
              </a:p>
            </p:txBody>
          </p:sp>
          <p:sp>
            <p:nvSpPr>
              <p:cNvPr id="27664" name="Text Box 28"/>
              <p:cNvSpPr txBox="1">
                <a:spLocks noChangeArrowheads="1"/>
              </p:cNvSpPr>
              <p:nvPr/>
            </p:nvSpPr>
            <p:spPr bwMode="auto">
              <a:xfrm>
                <a:off x="6934200" y="990600"/>
                <a:ext cx="1905000" cy="2369880"/>
              </a:xfrm>
              <a:prstGeom prst="rect">
                <a:avLst/>
              </a:prstGeom>
              <a:noFill/>
              <a:ln w="9525">
                <a:noFill/>
                <a:miter lim="800000"/>
                <a:headEnd/>
                <a:tailEnd/>
              </a:ln>
            </p:spPr>
            <p:txBody>
              <a:bodyPr>
                <a:spAutoFit/>
              </a:bodyPr>
              <a:lstStyle/>
              <a:p>
                <a:pPr eaLnBrk="0" hangingPunct="0"/>
                <a:r>
                  <a:rPr lang="en-US" b="1">
                    <a:solidFill>
                      <a:srgbClr val="F65400"/>
                    </a:solidFill>
                  </a:rPr>
                  <a:t>Pauline Letters</a:t>
                </a:r>
                <a:endParaRPr lang="en-US">
                  <a:solidFill>
                    <a:srgbClr val="F65400"/>
                  </a:solidFill>
                </a:endParaRPr>
              </a:p>
              <a:p>
                <a:pPr eaLnBrk="0" hangingPunct="0"/>
                <a:r>
                  <a:rPr lang="en-US" b="1">
                    <a:solidFill>
                      <a:srgbClr val="F65400"/>
                    </a:solidFill>
                  </a:rPr>
                  <a:t>(Epistles)</a:t>
                </a:r>
                <a:endParaRPr lang="en-US" b="1">
                  <a:solidFill>
                    <a:srgbClr val="C90000"/>
                  </a:solidFill>
                </a:endParaRPr>
              </a:p>
              <a:p>
                <a:pPr eaLnBrk="0" hangingPunct="0"/>
                <a:r>
                  <a:rPr lang="en-US" sz="1600"/>
                  <a:t>Fourteen letters by Saint Paul or his disciples written to provide teaching and to correct abuses in the early churches</a:t>
                </a:r>
                <a:endParaRPr lang="en-US">
                  <a:solidFill>
                    <a:srgbClr val="008100"/>
                  </a:solidFill>
                </a:endParaRPr>
              </a:p>
            </p:txBody>
          </p:sp>
          <p:grpSp>
            <p:nvGrpSpPr>
              <p:cNvPr id="27665" name="Group 45"/>
              <p:cNvGrpSpPr>
                <a:grpSpLocks/>
              </p:cNvGrpSpPr>
              <p:nvPr/>
            </p:nvGrpSpPr>
            <p:grpSpPr bwMode="auto">
              <a:xfrm>
                <a:off x="5840083" y="1143000"/>
                <a:ext cx="1094117" cy="3502996"/>
                <a:chOff x="5840083" y="1143000"/>
                <a:chExt cx="1094117" cy="3502996"/>
              </a:xfrm>
            </p:grpSpPr>
            <p:sp>
              <p:nvSpPr>
                <p:cNvPr id="27666" name="Line 40"/>
                <p:cNvSpPr>
                  <a:spLocks noChangeShapeType="1"/>
                </p:cNvSpPr>
                <p:nvPr/>
              </p:nvSpPr>
              <p:spPr bwMode="auto">
                <a:xfrm flipV="1">
                  <a:off x="5943600" y="1219200"/>
                  <a:ext cx="914400" cy="3352800"/>
                </a:xfrm>
                <a:prstGeom prst="line">
                  <a:avLst/>
                </a:prstGeom>
                <a:noFill/>
                <a:ln w="57150">
                  <a:solidFill>
                    <a:srgbClr val="F65400"/>
                  </a:solidFill>
                  <a:round/>
                  <a:headEnd/>
                  <a:tailEnd/>
                </a:ln>
              </p:spPr>
              <p:txBody>
                <a:bodyPr wrap="none" anchor="ctr"/>
                <a:lstStyle/>
                <a:p>
                  <a:endParaRPr lang="en-US"/>
                </a:p>
              </p:txBody>
            </p:sp>
            <p:sp>
              <p:nvSpPr>
                <p:cNvPr id="27667" name="Oval 41"/>
                <p:cNvSpPr>
                  <a:spLocks noChangeArrowheads="1"/>
                </p:cNvSpPr>
                <p:nvPr/>
              </p:nvSpPr>
              <p:spPr bwMode="auto">
                <a:xfrm>
                  <a:off x="5840083" y="4493596"/>
                  <a:ext cx="152400" cy="152400"/>
                </a:xfrm>
                <a:prstGeom prst="ellipse">
                  <a:avLst/>
                </a:prstGeom>
                <a:solidFill>
                  <a:srgbClr val="F65400"/>
                </a:solidFill>
                <a:ln w="9525">
                  <a:solidFill>
                    <a:srgbClr val="F65400"/>
                  </a:solidFill>
                  <a:round/>
                  <a:headEnd/>
                  <a:tailEnd/>
                </a:ln>
              </p:spPr>
              <p:txBody>
                <a:bodyPr wrap="none" anchor="ctr"/>
                <a:lstStyle/>
                <a:p>
                  <a:endParaRPr lang="en-US"/>
                </a:p>
              </p:txBody>
            </p:sp>
            <p:sp>
              <p:nvSpPr>
                <p:cNvPr id="27668" name="Oval 42"/>
                <p:cNvSpPr>
                  <a:spLocks noChangeArrowheads="1"/>
                </p:cNvSpPr>
                <p:nvPr/>
              </p:nvSpPr>
              <p:spPr bwMode="auto">
                <a:xfrm>
                  <a:off x="6781800" y="1143000"/>
                  <a:ext cx="152400" cy="152400"/>
                </a:xfrm>
                <a:prstGeom prst="ellipse">
                  <a:avLst/>
                </a:prstGeom>
                <a:solidFill>
                  <a:srgbClr val="F65400"/>
                </a:solidFill>
                <a:ln w="9525">
                  <a:solidFill>
                    <a:srgbClr val="F65400"/>
                  </a:solidFill>
                  <a:round/>
                  <a:headEnd/>
                  <a:tailEnd/>
                </a:ln>
              </p:spPr>
              <p:txBody>
                <a:bodyPr wrap="none" anchor="ctr"/>
                <a:lstStyle/>
                <a:p>
                  <a:endParaRPr lang="en-US"/>
                </a:p>
              </p:txBody>
            </p:sp>
          </p:grpSp>
        </p:grpSp>
        <p:sp>
          <p:nvSpPr>
            <p:cNvPr id="27662" name="AutoShape 37"/>
            <p:cNvSpPr>
              <a:spLocks noChangeArrowheads="1"/>
            </p:cNvSpPr>
            <p:nvPr/>
          </p:nvSpPr>
          <p:spPr bwMode="auto">
            <a:xfrm>
              <a:off x="2438400" y="5486400"/>
              <a:ext cx="990600" cy="990600"/>
            </a:xfrm>
            <a:prstGeom prst="roundRect">
              <a:avLst>
                <a:gd name="adj" fmla="val 16667"/>
              </a:avLst>
            </a:prstGeom>
            <a:noFill/>
            <a:ln w="57150">
              <a:solidFill>
                <a:srgbClr val="F65400"/>
              </a:solidFill>
              <a:round/>
              <a:headEnd/>
              <a:tailEnd/>
            </a:ln>
          </p:spPr>
          <p:txBody>
            <a:bodyPr wrap="none" anchor="ctr"/>
            <a:lstStyle/>
            <a:p>
              <a:endParaRPr lang="en-US"/>
            </a:p>
          </p:txBody>
        </p:sp>
      </p:grpSp>
      <p:grpSp>
        <p:nvGrpSpPr>
          <p:cNvPr id="10" name="Group 115"/>
          <p:cNvGrpSpPr>
            <a:grpSpLocks/>
          </p:cNvGrpSpPr>
          <p:nvPr/>
        </p:nvGrpSpPr>
        <p:grpSpPr bwMode="auto">
          <a:xfrm>
            <a:off x="5562600" y="3505200"/>
            <a:ext cx="3276600" cy="2971800"/>
            <a:chOff x="5486400" y="3505200"/>
            <a:chExt cx="3276600" cy="2971800"/>
          </a:xfrm>
        </p:grpSpPr>
        <p:sp>
          <p:nvSpPr>
            <p:cNvPr id="27655" name="AutoShape 30"/>
            <p:cNvSpPr>
              <a:spLocks noChangeArrowheads="1"/>
            </p:cNvSpPr>
            <p:nvPr/>
          </p:nvSpPr>
          <p:spPr bwMode="auto">
            <a:xfrm>
              <a:off x="5486400" y="5486400"/>
              <a:ext cx="762000" cy="990600"/>
            </a:xfrm>
            <a:prstGeom prst="roundRect">
              <a:avLst>
                <a:gd name="adj" fmla="val 16667"/>
              </a:avLst>
            </a:prstGeom>
            <a:noFill/>
            <a:ln w="57150">
              <a:solidFill>
                <a:srgbClr val="F65400"/>
              </a:solidFill>
              <a:round/>
              <a:headEnd/>
              <a:tailEnd/>
            </a:ln>
          </p:spPr>
          <p:txBody>
            <a:bodyPr wrap="none" anchor="ctr"/>
            <a:lstStyle/>
            <a:p>
              <a:endParaRPr lang="en-US"/>
            </a:p>
          </p:txBody>
        </p:sp>
        <p:sp>
          <p:nvSpPr>
            <p:cNvPr id="27656" name="Text Box 35"/>
            <p:cNvSpPr txBox="1">
              <a:spLocks noChangeArrowheads="1"/>
            </p:cNvSpPr>
            <p:nvPr/>
          </p:nvSpPr>
          <p:spPr bwMode="auto">
            <a:xfrm>
              <a:off x="7239000" y="3505200"/>
              <a:ext cx="1524000" cy="2339102"/>
            </a:xfrm>
            <a:prstGeom prst="rect">
              <a:avLst/>
            </a:prstGeom>
            <a:noFill/>
            <a:ln w="9525">
              <a:noFill/>
              <a:miter lim="800000"/>
              <a:headEnd/>
              <a:tailEnd/>
            </a:ln>
          </p:spPr>
          <p:txBody>
            <a:bodyPr>
              <a:spAutoFit/>
            </a:bodyPr>
            <a:lstStyle/>
            <a:p>
              <a:pPr eaLnBrk="0" hangingPunct="0"/>
              <a:r>
                <a:rPr lang="en-US" b="1">
                  <a:solidFill>
                    <a:srgbClr val="F65400"/>
                  </a:solidFill>
                </a:rPr>
                <a:t>Revelation</a:t>
              </a:r>
              <a:endParaRPr lang="en-US" b="1">
                <a:solidFill>
                  <a:srgbClr val="C90000"/>
                </a:solidFill>
              </a:endParaRPr>
            </a:p>
            <a:p>
              <a:pPr eaLnBrk="0" hangingPunct="0"/>
              <a:r>
                <a:rPr lang="en-US" sz="1600"/>
                <a:t>A book written as apocalyptic</a:t>
              </a:r>
            </a:p>
            <a:p>
              <a:pPr eaLnBrk="0" hangingPunct="0"/>
              <a:r>
                <a:rPr lang="en-US" sz="1600"/>
                <a:t>literature, during a time when</a:t>
              </a:r>
            </a:p>
            <a:p>
              <a:pPr eaLnBrk="0" hangingPunct="0"/>
              <a:r>
                <a:rPr lang="en-US" sz="1600"/>
                <a:t>Christians were being persecuted</a:t>
              </a:r>
              <a:endParaRPr kumimoji="1" lang="en-US">
                <a:cs typeface="Arial" charset="0"/>
              </a:endParaRPr>
            </a:p>
          </p:txBody>
        </p:sp>
        <p:grpSp>
          <p:nvGrpSpPr>
            <p:cNvPr id="27657" name="Group 71"/>
            <p:cNvGrpSpPr>
              <a:grpSpLocks/>
            </p:cNvGrpSpPr>
            <p:nvPr/>
          </p:nvGrpSpPr>
          <p:grpSpPr bwMode="auto">
            <a:xfrm>
              <a:off x="6172200" y="3657600"/>
              <a:ext cx="1066800" cy="2438400"/>
              <a:chOff x="6172200" y="3657600"/>
              <a:chExt cx="1066800" cy="2438400"/>
            </a:xfrm>
          </p:grpSpPr>
          <p:sp>
            <p:nvSpPr>
              <p:cNvPr id="27658" name="Line 40"/>
              <p:cNvSpPr>
                <a:spLocks noChangeShapeType="1"/>
              </p:cNvSpPr>
              <p:nvPr/>
            </p:nvSpPr>
            <p:spPr bwMode="auto">
              <a:xfrm flipV="1">
                <a:off x="6248400" y="3733800"/>
                <a:ext cx="914400" cy="2286000"/>
              </a:xfrm>
              <a:prstGeom prst="line">
                <a:avLst/>
              </a:prstGeom>
              <a:noFill/>
              <a:ln w="57150">
                <a:solidFill>
                  <a:srgbClr val="F65400"/>
                </a:solidFill>
                <a:round/>
                <a:headEnd/>
                <a:tailEnd/>
              </a:ln>
            </p:spPr>
            <p:txBody>
              <a:bodyPr wrap="none" anchor="ctr"/>
              <a:lstStyle/>
              <a:p>
                <a:endParaRPr lang="en-US"/>
              </a:p>
            </p:txBody>
          </p:sp>
          <p:sp>
            <p:nvSpPr>
              <p:cNvPr id="27659" name="Oval 41"/>
              <p:cNvSpPr>
                <a:spLocks noChangeArrowheads="1"/>
              </p:cNvSpPr>
              <p:nvPr/>
            </p:nvSpPr>
            <p:spPr bwMode="auto">
              <a:xfrm>
                <a:off x="7086600" y="3657600"/>
                <a:ext cx="152400" cy="152400"/>
              </a:xfrm>
              <a:prstGeom prst="ellipse">
                <a:avLst/>
              </a:prstGeom>
              <a:solidFill>
                <a:srgbClr val="F65400"/>
              </a:solidFill>
              <a:ln w="9525">
                <a:solidFill>
                  <a:srgbClr val="F65400"/>
                </a:solidFill>
                <a:round/>
                <a:headEnd/>
                <a:tailEnd/>
              </a:ln>
            </p:spPr>
            <p:txBody>
              <a:bodyPr wrap="none" anchor="ctr"/>
              <a:lstStyle/>
              <a:p>
                <a:endParaRPr lang="en-US"/>
              </a:p>
            </p:txBody>
          </p:sp>
          <p:sp>
            <p:nvSpPr>
              <p:cNvPr id="27660" name="Oval 42"/>
              <p:cNvSpPr>
                <a:spLocks noChangeArrowheads="1"/>
              </p:cNvSpPr>
              <p:nvPr/>
            </p:nvSpPr>
            <p:spPr bwMode="auto">
              <a:xfrm>
                <a:off x="6172200" y="5943600"/>
                <a:ext cx="152400" cy="152400"/>
              </a:xfrm>
              <a:prstGeom prst="ellipse">
                <a:avLst/>
              </a:prstGeom>
              <a:solidFill>
                <a:srgbClr val="F65400"/>
              </a:solidFill>
              <a:ln w="9525">
                <a:solidFill>
                  <a:srgbClr val="F65400"/>
                </a:solidFill>
                <a:round/>
                <a:headEnd/>
                <a:tailEnd/>
              </a:ln>
            </p:spPr>
            <p:txBody>
              <a:bodyPr wrap="none" anchor="ctr"/>
              <a:lstStyle/>
              <a:p>
                <a:endParaRPr lang="en-US"/>
              </a:p>
            </p:txBody>
          </p:sp>
        </p:grpSp>
      </p:grpSp>
      <p:sp>
        <p:nvSpPr>
          <p:cNvPr id="37" name="Text Box 42"/>
          <p:cNvSpPr txBox="1">
            <a:spLocks noChangeArrowheads="1"/>
          </p:cNvSpPr>
          <p:nvPr/>
        </p:nvSpPr>
        <p:spPr bwMode="auto">
          <a:xfrm>
            <a:off x="152400" y="2438400"/>
            <a:ext cx="2057400" cy="1107996"/>
          </a:xfrm>
          <a:prstGeom prst="rect">
            <a:avLst/>
          </a:prstGeom>
          <a:noFill/>
          <a:ln w="9525">
            <a:noFill/>
            <a:miter lim="800000"/>
            <a:headEnd/>
            <a:tailEnd/>
          </a:ln>
        </p:spPr>
        <p:txBody>
          <a:bodyPr>
            <a:spAutoFit/>
          </a:bodyPr>
          <a:lstStyle/>
          <a:p>
            <a:pPr eaLnBrk="0" hangingPunct="0"/>
            <a:r>
              <a:rPr lang="en-US" b="1" dirty="0" smtClean="0">
                <a:solidFill>
                  <a:srgbClr val="F65400"/>
                </a:solidFill>
              </a:rPr>
              <a:t>Acts</a:t>
            </a:r>
            <a:endParaRPr lang="en-US" b="1" dirty="0">
              <a:solidFill>
                <a:srgbClr val="C90000"/>
              </a:solidFill>
            </a:endParaRPr>
          </a:p>
          <a:p>
            <a:pPr eaLnBrk="0" hangingPunct="0"/>
            <a:r>
              <a:rPr lang="en-US" sz="1600" dirty="0"/>
              <a:t>This books tells about the early Christian community</a:t>
            </a:r>
            <a:endParaRPr kumimoji="1" lang="en-US" dirty="0">
              <a:cs typeface="Arial" charset="0"/>
            </a:endParaRPr>
          </a:p>
        </p:txBody>
      </p:sp>
      <p:sp>
        <p:nvSpPr>
          <p:cNvPr id="38" name="AutoShape 37"/>
          <p:cNvSpPr>
            <a:spLocks noChangeArrowheads="1"/>
          </p:cNvSpPr>
          <p:nvPr/>
        </p:nvSpPr>
        <p:spPr bwMode="auto">
          <a:xfrm>
            <a:off x="3505200" y="4495800"/>
            <a:ext cx="381000" cy="990600"/>
          </a:xfrm>
          <a:prstGeom prst="roundRect">
            <a:avLst>
              <a:gd name="adj" fmla="val 16667"/>
            </a:avLst>
          </a:prstGeom>
          <a:noFill/>
          <a:ln w="57150">
            <a:solidFill>
              <a:srgbClr val="F65400"/>
            </a:solidFill>
            <a:round/>
            <a:headEnd/>
            <a:tailEnd/>
          </a:ln>
        </p:spPr>
        <p:txBody>
          <a:bodyPr wrap="none" anchor="ctr"/>
          <a:lstStyle/>
          <a:p>
            <a:endParaRPr lang="en-US"/>
          </a:p>
        </p:txBody>
      </p:sp>
      <p:sp>
        <p:nvSpPr>
          <p:cNvPr id="39" name="Line 40"/>
          <p:cNvSpPr>
            <a:spLocks noChangeShapeType="1"/>
          </p:cNvSpPr>
          <p:nvPr/>
        </p:nvSpPr>
        <p:spPr bwMode="auto">
          <a:xfrm>
            <a:off x="1810919" y="2684253"/>
            <a:ext cx="1770481" cy="1809343"/>
          </a:xfrm>
          <a:prstGeom prst="line">
            <a:avLst/>
          </a:prstGeom>
          <a:noFill/>
          <a:ln w="57150">
            <a:solidFill>
              <a:srgbClr val="F65400"/>
            </a:solidFill>
            <a:round/>
            <a:headEnd/>
            <a:tailEnd/>
          </a:ln>
        </p:spPr>
        <p:txBody>
          <a:bodyPr wrap="none" anchor="ctr"/>
          <a:lstStyle/>
          <a:p>
            <a:endParaRPr lang="en-US"/>
          </a:p>
        </p:txBody>
      </p:sp>
      <p:sp>
        <p:nvSpPr>
          <p:cNvPr id="40" name="Oval 42"/>
          <p:cNvSpPr>
            <a:spLocks noChangeArrowheads="1"/>
          </p:cNvSpPr>
          <p:nvPr/>
        </p:nvSpPr>
        <p:spPr bwMode="auto">
          <a:xfrm>
            <a:off x="1734719" y="2608053"/>
            <a:ext cx="152400" cy="152400"/>
          </a:xfrm>
          <a:prstGeom prst="ellipse">
            <a:avLst/>
          </a:prstGeom>
          <a:solidFill>
            <a:srgbClr val="F65400"/>
          </a:solidFill>
          <a:ln w="9525">
            <a:solidFill>
              <a:srgbClr val="F65400"/>
            </a:solidFill>
            <a:round/>
            <a:headEnd/>
            <a:tailEnd/>
          </a:ln>
        </p:spPr>
        <p:txBody>
          <a:bodyPr wrap="none" anchor="ctr"/>
          <a:lstStyle/>
          <a:p>
            <a:endParaRPr lang="en-US"/>
          </a:p>
        </p:txBody>
      </p:sp>
      <p:sp>
        <p:nvSpPr>
          <p:cNvPr id="41" name="Oval 42"/>
          <p:cNvSpPr>
            <a:spLocks noChangeArrowheads="1"/>
          </p:cNvSpPr>
          <p:nvPr/>
        </p:nvSpPr>
        <p:spPr bwMode="auto">
          <a:xfrm>
            <a:off x="3505200" y="4417396"/>
            <a:ext cx="152400" cy="152400"/>
          </a:xfrm>
          <a:prstGeom prst="ellipse">
            <a:avLst/>
          </a:prstGeom>
          <a:solidFill>
            <a:srgbClr val="F65400"/>
          </a:solidFill>
          <a:ln w="9525">
            <a:solidFill>
              <a:srgbClr val="F65400"/>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5" descr="Bible-shutterstock_43754#34.jpg                                0000001BDISK_IMG                       8EF44870:"/>
          <p:cNvPicPr>
            <a:picLocks noChangeAspect="1" noChangeArrowheads="1"/>
          </p:cNvPicPr>
          <p:nvPr/>
        </p:nvPicPr>
        <p:blipFill>
          <a:blip r:embed="rId3" cstate="print"/>
          <a:srcRect/>
          <a:stretch>
            <a:fillRect/>
          </a:stretch>
        </p:blipFill>
        <p:spPr bwMode="auto">
          <a:xfrm>
            <a:off x="762000" y="2649538"/>
            <a:ext cx="3352800" cy="3132137"/>
          </a:xfrm>
          <a:prstGeom prst="rect">
            <a:avLst/>
          </a:prstGeom>
          <a:noFill/>
          <a:ln w="9525">
            <a:noFill/>
            <a:miter lim="800000"/>
            <a:headEnd/>
            <a:tailEnd/>
          </a:ln>
        </p:spPr>
      </p:pic>
      <p:sp>
        <p:nvSpPr>
          <p:cNvPr id="2" name="Text Box 6"/>
          <p:cNvSpPr txBox="1">
            <a:spLocks noChangeArrowheads="1"/>
          </p:cNvSpPr>
          <p:nvPr/>
        </p:nvSpPr>
        <p:spPr bwMode="auto">
          <a:xfrm>
            <a:off x="1295400" y="914400"/>
            <a:ext cx="2743200" cy="1816100"/>
          </a:xfrm>
          <a:prstGeom prst="rect">
            <a:avLst/>
          </a:prstGeom>
          <a:noFill/>
          <a:ln w="9525">
            <a:noFill/>
            <a:miter lim="800000"/>
            <a:headEnd/>
            <a:tailEnd/>
          </a:ln>
        </p:spPr>
        <p:txBody>
          <a:bodyPr>
            <a:spAutoFit/>
          </a:bodyPr>
          <a:lstStyle/>
          <a:p>
            <a:pPr>
              <a:lnSpc>
                <a:spcPct val="55000"/>
              </a:lnSpc>
              <a:spcBef>
                <a:spcPct val="50000"/>
              </a:spcBef>
              <a:tabLst>
                <a:tab pos="1428750" algn="l"/>
                <a:tab pos="3089275" algn="l"/>
                <a:tab pos="3198813" algn="l"/>
              </a:tabLst>
            </a:pPr>
            <a:endParaRPr lang="en-US" sz="2800" b="1"/>
          </a:p>
          <a:p>
            <a:pPr>
              <a:lnSpc>
                <a:spcPct val="55000"/>
              </a:lnSpc>
              <a:spcBef>
                <a:spcPct val="50000"/>
              </a:spcBef>
              <a:tabLst>
                <a:tab pos="1428750" algn="l"/>
                <a:tab pos="3089275" algn="l"/>
                <a:tab pos="3198813" algn="l"/>
              </a:tabLst>
            </a:pPr>
            <a:r>
              <a:rPr lang="en-US" sz="4800" b="1"/>
              <a:t>Bible</a:t>
            </a:r>
            <a:r>
              <a:rPr lang="en-US"/>
              <a:t>(English)</a:t>
            </a:r>
            <a:r>
              <a:rPr lang="en-US" sz="2800" b="1"/>
              <a:t>						</a:t>
            </a:r>
          </a:p>
        </p:txBody>
      </p:sp>
      <p:sp>
        <p:nvSpPr>
          <p:cNvPr id="14340" name="Text Box 10"/>
          <p:cNvSpPr txBox="1">
            <a:spLocks noChangeArrowheads="1"/>
          </p:cNvSpPr>
          <p:nvPr/>
        </p:nvSpPr>
        <p:spPr bwMode="auto">
          <a:xfrm rot="-705870">
            <a:off x="2533650" y="5222875"/>
            <a:ext cx="1273175" cy="169863"/>
          </a:xfrm>
          <a:prstGeom prst="rect">
            <a:avLst/>
          </a:prstGeom>
          <a:noFill/>
          <a:ln w="9525">
            <a:noFill/>
            <a:miter lim="800000"/>
            <a:headEnd/>
            <a:tailEnd/>
          </a:ln>
        </p:spPr>
        <p:txBody>
          <a:bodyPr>
            <a:spAutoFit/>
          </a:bodyPr>
          <a:lstStyle/>
          <a:p>
            <a:pPr>
              <a:spcBef>
                <a:spcPct val="50000"/>
              </a:spcBef>
            </a:pPr>
            <a:r>
              <a:rPr lang="en-US" sz="500"/>
              <a:t>© Nataliia Natykach/Shutterstock.com</a:t>
            </a:r>
            <a:endParaRPr lang="en-US" sz="800">
              <a:latin typeface="Calibri" pitchFamily="34" charset="0"/>
            </a:endParaRPr>
          </a:p>
        </p:txBody>
      </p:sp>
      <p:sp>
        <p:nvSpPr>
          <p:cNvPr id="3082" name="Text Box 10"/>
          <p:cNvSpPr txBox="1">
            <a:spLocks noChangeArrowheads="1"/>
          </p:cNvSpPr>
          <p:nvPr/>
        </p:nvSpPr>
        <p:spPr bwMode="auto">
          <a:xfrm>
            <a:off x="3810000" y="949325"/>
            <a:ext cx="685800" cy="1555750"/>
          </a:xfrm>
          <a:prstGeom prst="rect">
            <a:avLst/>
          </a:prstGeom>
          <a:noFill/>
          <a:ln w="9525">
            <a:noFill/>
            <a:miter lim="800000"/>
            <a:headEnd/>
            <a:tailEnd/>
          </a:ln>
        </p:spPr>
        <p:txBody>
          <a:bodyPr>
            <a:spAutoFit/>
          </a:bodyPr>
          <a:lstStyle/>
          <a:p>
            <a:pPr>
              <a:spcBef>
                <a:spcPct val="50000"/>
              </a:spcBef>
            </a:pPr>
            <a:r>
              <a:rPr lang="en-US" sz="9600" b="1">
                <a:solidFill>
                  <a:srgbClr val="C00000"/>
                </a:solidFill>
              </a:rPr>
              <a:t>=</a:t>
            </a:r>
            <a:endParaRPr lang="en-US" sz="5400" b="1">
              <a:solidFill>
                <a:srgbClr val="C00000"/>
              </a:solidFill>
            </a:endParaRPr>
          </a:p>
        </p:txBody>
      </p:sp>
      <p:sp>
        <p:nvSpPr>
          <p:cNvPr id="3084" name="Text Box 12"/>
          <p:cNvSpPr txBox="1">
            <a:spLocks noChangeArrowheads="1"/>
          </p:cNvSpPr>
          <p:nvPr/>
        </p:nvSpPr>
        <p:spPr bwMode="auto">
          <a:xfrm>
            <a:off x="3657600" y="2673350"/>
            <a:ext cx="3657600" cy="823913"/>
          </a:xfrm>
          <a:prstGeom prst="rect">
            <a:avLst/>
          </a:prstGeom>
          <a:noFill/>
          <a:ln w="9525">
            <a:noFill/>
            <a:miter lim="800000"/>
            <a:headEnd/>
            <a:tailEnd/>
          </a:ln>
        </p:spPr>
        <p:txBody>
          <a:bodyPr>
            <a:spAutoFit/>
          </a:bodyPr>
          <a:lstStyle/>
          <a:p>
            <a:pPr>
              <a:spcBef>
                <a:spcPct val="50000"/>
              </a:spcBef>
            </a:pPr>
            <a:r>
              <a:rPr lang="en-US" sz="4800" b="1" i="1" smtClean="0"/>
              <a:t>Biblia</a:t>
            </a:r>
            <a:r>
              <a:rPr lang="en-US" sz="800" b="1" smtClean="0"/>
              <a:t> </a:t>
            </a:r>
            <a:r>
              <a:rPr lang="en-US"/>
              <a:t>(Greek)</a:t>
            </a:r>
            <a:endParaRPr lang="en-US" sz="2800" b="1"/>
          </a:p>
        </p:txBody>
      </p:sp>
      <p:sp>
        <p:nvSpPr>
          <p:cNvPr id="3085" name="Text Box 13"/>
          <p:cNvSpPr txBox="1">
            <a:spLocks noChangeArrowheads="1"/>
          </p:cNvSpPr>
          <p:nvPr/>
        </p:nvSpPr>
        <p:spPr bwMode="auto">
          <a:xfrm>
            <a:off x="4572000" y="4052888"/>
            <a:ext cx="4267200" cy="830262"/>
          </a:xfrm>
          <a:prstGeom prst="rect">
            <a:avLst/>
          </a:prstGeom>
          <a:noFill/>
          <a:ln w="9525">
            <a:noFill/>
            <a:miter lim="800000"/>
            <a:headEnd/>
            <a:tailEnd/>
          </a:ln>
        </p:spPr>
        <p:txBody>
          <a:bodyPr>
            <a:spAutoFit/>
          </a:bodyPr>
          <a:lstStyle/>
          <a:p>
            <a:pPr>
              <a:spcBef>
                <a:spcPct val="50000"/>
              </a:spcBef>
            </a:pPr>
            <a:r>
              <a:rPr lang="en-US" sz="4800" b="1"/>
              <a:t>“Books”</a:t>
            </a:r>
            <a:r>
              <a:rPr lang="en-US" sz="800" b="1"/>
              <a:t> </a:t>
            </a:r>
            <a:r>
              <a:rPr lang="en-US" sz="1600"/>
              <a:t>(Literal Meaning)</a:t>
            </a:r>
            <a:endParaRPr lang="en-US" sz="2800" b="1"/>
          </a:p>
        </p:txBody>
      </p:sp>
      <p:sp>
        <p:nvSpPr>
          <p:cNvPr id="3086" name="Text Box 14"/>
          <p:cNvSpPr txBox="1">
            <a:spLocks noChangeArrowheads="1"/>
          </p:cNvSpPr>
          <p:nvPr/>
        </p:nvSpPr>
        <p:spPr bwMode="auto">
          <a:xfrm>
            <a:off x="6553200" y="2330450"/>
            <a:ext cx="685800" cy="1555750"/>
          </a:xfrm>
          <a:prstGeom prst="rect">
            <a:avLst/>
          </a:prstGeom>
          <a:noFill/>
          <a:ln w="9525">
            <a:noFill/>
            <a:miter lim="800000"/>
            <a:headEnd/>
            <a:tailEnd/>
          </a:ln>
        </p:spPr>
        <p:txBody>
          <a:bodyPr>
            <a:spAutoFit/>
          </a:bodyPr>
          <a:lstStyle/>
          <a:p>
            <a:pPr>
              <a:spcBef>
                <a:spcPct val="50000"/>
              </a:spcBef>
            </a:pPr>
            <a:r>
              <a:rPr lang="en-US" sz="9600" b="1">
                <a:solidFill>
                  <a:srgbClr val="C00000"/>
                </a:solidFill>
              </a:rPr>
              <a:t>=</a:t>
            </a:r>
            <a:endParaRPr lang="en-US" sz="5400" b="1">
              <a:solidFill>
                <a:srgbClr val="C00000"/>
              </a:solidFill>
            </a:endParaRPr>
          </a:p>
        </p:txBody>
      </p:sp>
      <p:sp>
        <p:nvSpPr>
          <p:cNvPr id="3088" name="Freeform 16"/>
          <p:cNvSpPr>
            <a:spLocks/>
          </p:cNvSpPr>
          <p:nvPr/>
        </p:nvSpPr>
        <p:spPr bwMode="auto">
          <a:xfrm>
            <a:off x="1371600" y="1981200"/>
            <a:ext cx="1689100" cy="241300"/>
          </a:xfrm>
          <a:custGeom>
            <a:avLst/>
            <a:gdLst>
              <a:gd name="T0" fmla="*/ 0 w 1064"/>
              <a:gd name="T1" fmla="*/ 0 h 152"/>
              <a:gd name="T2" fmla="*/ 2147483647 w 1064"/>
              <a:gd name="T3" fmla="*/ 2147483647 h 152"/>
              <a:gd name="T4" fmla="*/ 2147483647 w 1064"/>
              <a:gd name="T5" fmla="*/ 2147483647 h 152"/>
              <a:gd name="T6" fmla="*/ 2147483647 w 1064"/>
              <a:gd name="T7" fmla="*/ 2147483647 h 152"/>
              <a:gd name="T8" fmla="*/ 2147483647 w 1064"/>
              <a:gd name="T9" fmla="*/ 2147483647 h 152"/>
              <a:gd name="T10" fmla="*/ 0 60000 65536"/>
              <a:gd name="T11" fmla="*/ 0 60000 65536"/>
              <a:gd name="T12" fmla="*/ 0 60000 65536"/>
              <a:gd name="T13" fmla="*/ 0 60000 65536"/>
              <a:gd name="T14" fmla="*/ 0 60000 65536"/>
              <a:gd name="T15" fmla="*/ 0 w 1064"/>
              <a:gd name="T16" fmla="*/ 0 h 152"/>
              <a:gd name="T17" fmla="*/ 1064 w 1064"/>
              <a:gd name="T18" fmla="*/ 152 h 152"/>
            </a:gdLst>
            <a:ahLst/>
            <a:cxnLst>
              <a:cxn ang="T10">
                <a:pos x="T0" y="T1"/>
              </a:cxn>
              <a:cxn ang="T11">
                <a:pos x="T2" y="T3"/>
              </a:cxn>
              <a:cxn ang="T12">
                <a:pos x="T4" y="T5"/>
              </a:cxn>
              <a:cxn ang="T13">
                <a:pos x="T6" y="T7"/>
              </a:cxn>
              <a:cxn ang="T14">
                <a:pos x="T8" y="T9"/>
              </a:cxn>
            </a:cxnLst>
            <a:rect l="T15" t="T16" r="T17" b="T18"/>
            <a:pathLst>
              <a:path w="1064" h="152">
                <a:moveTo>
                  <a:pt x="0" y="0"/>
                </a:moveTo>
                <a:cubicBezTo>
                  <a:pt x="476" y="16"/>
                  <a:pt x="952" y="32"/>
                  <a:pt x="1008" y="48"/>
                </a:cubicBezTo>
                <a:cubicBezTo>
                  <a:pt x="1064" y="64"/>
                  <a:pt x="376" y="80"/>
                  <a:pt x="336" y="96"/>
                </a:cubicBezTo>
                <a:cubicBezTo>
                  <a:pt x="296" y="112"/>
                  <a:pt x="680" y="136"/>
                  <a:pt x="768" y="144"/>
                </a:cubicBezTo>
                <a:cubicBezTo>
                  <a:pt x="856" y="152"/>
                  <a:pt x="860" y="148"/>
                  <a:pt x="864" y="144"/>
                </a:cubicBezTo>
              </a:path>
            </a:pathLst>
          </a:custGeom>
          <a:noFill/>
          <a:ln w="28575" cmpd="sng">
            <a:solidFill>
              <a:srgbClr val="C80000"/>
            </a:solidFill>
            <a:round/>
            <a:headEnd/>
            <a:tailEnd/>
          </a:ln>
        </p:spPr>
        <p:txBody>
          <a:bodyPr wrap="none" anchor="ctr"/>
          <a:lstStyle/>
          <a:p>
            <a:endParaRPr lang="en-US"/>
          </a:p>
        </p:txBody>
      </p:sp>
      <p:sp>
        <p:nvSpPr>
          <p:cNvPr id="3089" name="Freeform 17"/>
          <p:cNvSpPr>
            <a:spLocks/>
          </p:cNvSpPr>
          <p:nvPr/>
        </p:nvSpPr>
        <p:spPr bwMode="auto">
          <a:xfrm>
            <a:off x="4800600" y="4800600"/>
            <a:ext cx="2514600" cy="685800"/>
          </a:xfrm>
          <a:custGeom>
            <a:avLst/>
            <a:gdLst>
              <a:gd name="T0" fmla="*/ 0 w 1064"/>
              <a:gd name="T1" fmla="*/ 0 h 152"/>
              <a:gd name="T2" fmla="*/ 2147483647 w 1064"/>
              <a:gd name="T3" fmla="*/ 2147483647 h 152"/>
              <a:gd name="T4" fmla="*/ 2147483647 w 1064"/>
              <a:gd name="T5" fmla="*/ 2147483647 h 152"/>
              <a:gd name="T6" fmla="*/ 2147483647 w 1064"/>
              <a:gd name="T7" fmla="*/ 2147483647 h 152"/>
              <a:gd name="T8" fmla="*/ 2147483647 w 1064"/>
              <a:gd name="T9" fmla="*/ 2147483647 h 152"/>
              <a:gd name="T10" fmla="*/ 0 60000 65536"/>
              <a:gd name="T11" fmla="*/ 0 60000 65536"/>
              <a:gd name="T12" fmla="*/ 0 60000 65536"/>
              <a:gd name="T13" fmla="*/ 0 60000 65536"/>
              <a:gd name="T14" fmla="*/ 0 60000 65536"/>
              <a:gd name="T15" fmla="*/ 0 w 1064"/>
              <a:gd name="T16" fmla="*/ 0 h 152"/>
              <a:gd name="T17" fmla="*/ 1064 w 1064"/>
              <a:gd name="T18" fmla="*/ 152 h 152"/>
            </a:gdLst>
            <a:ahLst/>
            <a:cxnLst>
              <a:cxn ang="T10">
                <a:pos x="T0" y="T1"/>
              </a:cxn>
              <a:cxn ang="T11">
                <a:pos x="T2" y="T3"/>
              </a:cxn>
              <a:cxn ang="T12">
                <a:pos x="T4" y="T5"/>
              </a:cxn>
              <a:cxn ang="T13">
                <a:pos x="T6" y="T7"/>
              </a:cxn>
              <a:cxn ang="T14">
                <a:pos x="T8" y="T9"/>
              </a:cxn>
            </a:cxnLst>
            <a:rect l="T15" t="T16" r="T17" b="T18"/>
            <a:pathLst>
              <a:path w="1064" h="152">
                <a:moveTo>
                  <a:pt x="0" y="0"/>
                </a:moveTo>
                <a:cubicBezTo>
                  <a:pt x="476" y="16"/>
                  <a:pt x="952" y="32"/>
                  <a:pt x="1008" y="48"/>
                </a:cubicBezTo>
                <a:cubicBezTo>
                  <a:pt x="1064" y="64"/>
                  <a:pt x="376" y="80"/>
                  <a:pt x="336" y="96"/>
                </a:cubicBezTo>
                <a:cubicBezTo>
                  <a:pt x="296" y="112"/>
                  <a:pt x="680" y="136"/>
                  <a:pt x="768" y="144"/>
                </a:cubicBezTo>
                <a:cubicBezTo>
                  <a:pt x="856" y="152"/>
                  <a:pt x="860" y="148"/>
                  <a:pt x="864" y="144"/>
                </a:cubicBezTo>
              </a:path>
            </a:pathLst>
          </a:custGeom>
          <a:noFill/>
          <a:ln w="38100" cmpd="sng">
            <a:solidFill>
              <a:srgbClr val="C80000"/>
            </a:solidFill>
            <a:round/>
            <a:headEnd/>
            <a:tailEnd/>
          </a:ln>
        </p:spPr>
        <p:txBody>
          <a:bodyPr wrap="none" anchor="ctr"/>
          <a:lstStyle/>
          <a:p>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7" presetClass="entr" presetSubtype="8" fill="hold" grpId="0" nodeType="afterEffect">
                                  <p:stCondLst>
                                    <p:cond delay="0"/>
                                  </p:stCondLst>
                                  <p:childTnLst>
                                    <p:set>
                                      <p:cBhvr>
                                        <p:cTn id="9" dur="1" fill="hold">
                                          <p:stCondLst>
                                            <p:cond delay="0"/>
                                          </p:stCondLst>
                                        </p:cTn>
                                        <p:tgtEl>
                                          <p:spTgt spid="3088"/>
                                        </p:tgtEl>
                                        <p:attrNameLst>
                                          <p:attrName>style.visibility</p:attrName>
                                        </p:attrNameLst>
                                      </p:cBhvr>
                                      <p:to>
                                        <p:strVal val="visible"/>
                                      </p:to>
                                    </p:set>
                                    <p:anim calcmode="lin" valueType="num">
                                      <p:cBhvr>
                                        <p:cTn id="10" dur="500" fill="hold"/>
                                        <p:tgtEl>
                                          <p:spTgt spid="3088"/>
                                        </p:tgtEl>
                                        <p:attrNameLst>
                                          <p:attrName>ppt_x</p:attrName>
                                        </p:attrNameLst>
                                      </p:cBhvr>
                                      <p:tavLst>
                                        <p:tav tm="0">
                                          <p:val>
                                            <p:strVal val="#ppt_x-#ppt_w/2"/>
                                          </p:val>
                                        </p:tav>
                                        <p:tav tm="100000">
                                          <p:val>
                                            <p:strVal val="#ppt_x"/>
                                          </p:val>
                                        </p:tav>
                                      </p:tavLst>
                                    </p:anim>
                                    <p:anim calcmode="lin" valueType="num">
                                      <p:cBhvr>
                                        <p:cTn id="11" dur="500" fill="hold"/>
                                        <p:tgtEl>
                                          <p:spTgt spid="3088"/>
                                        </p:tgtEl>
                                        <p:attrNameLst>
                                          <p:attrName>ppt_y</p:attrName>
                                        </p:attrNameLst>
                                      </p:cBhvr>
                                      <p:tavLst>
                                        <p:tav tm="0">
                                          <p:val>
                                            <p:strVal val="#ppt_y"/>
                                          </p:val>
                                        </p:tav>
                                        <p:tav tm="100000">
                                          <p:val>
                                            <p:strVal val="#ppt_y"/>
                                          </p:val>
                                        </p:tav>
                                      </p:tavLst>
                                    </p:anim>
                                    <p:anim calcmode="lin" valueType="num">
                                      <p:cBhvr>
                                        <p:cTn id="12" dur="500" fill="hold"/>
                                        <p:tgtEl>
                                          <p:spTgt spid="3088"/>
                                        </p:tgtEl>
                                        <p:attrNameLst>
                                          <p:attrName>ppt_w</p:attrName>
                                        </p:attrNameLst>
                                      </p:cBhvr>
                                      <p:tavLst>
                                        <p:tav tm="0">
                                          <p:val>
                                            <p:fltVal val="0"/>
                                          </p:val>
                                        </p:tav>
                                        <p:tav tm="100000">
                                          <p:val>
                                            <p:strVal val="#ppt_w"/>
                                          </p:val>
                                        </p:tav>
                                      </p:tavLst>
                                    </p:anim>
                                    <p:anim calcmode="lin" valueType="num">
                                      <p:cBhvr>
                                        <p:cTn id="13" dur="500" fill="hold"/>
                                        <p:tgtEl>
                                          <p:spTgt spid="3088"/>
                                        </p:tgtEl>
                                        <p:attrNameLst>
                                          <p:attrName>ppt_h</p:attrName>
                                        </p:attrNameLst>
                                      </p:cBhvr>
                                      <p:tavLst>
                                        <p:tav tm="0">
                                          <p:val>
                                            <p:strVal val="#ppt_h"/>
                                          </p:val>
                                        </p:tav>
                                        <p:tav tm="100000">
                                          <p:val>
                                            <p:strVal val="#ppt_h"/>
                                          </p:val>
                                        </p:tav>
                                      </p:tavLst>
                                    </p:anim>
                                  </p:childTnLst>
                                </p:cTn>
                              </p:par>
                              <p:par>
                                <p:cTn id="14" presetID="1" presetClass="entr" presetSubtype="0" fill="hold" grpId="0" nodeType="withEffect">
                                  <p:stCondLst>
                                    <p:cond delay="0"/>
                                  </p:stCondLst>
                                  <p:childTnLst>
                                    <p:set>
                                      <p:cBhvr>
                                        <p:cTn id="15" dur="1" fill="hold">
                                          <p:stCondLst>
                                            <p:cond delay="499"/>
                                          </p:stCondLst>
                                        </p:cTn>
                                        <p:tgtEl>
                                          <p:spTgt spid="3082"/>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499"/>
                                          </p:stCondLst>
                                        </p:cTn>
                                        <p:tgtEl>
                                          <p:spTgt spid="308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086"/>
                                        </p:tgtEl>
                                        <p:attrNameLst>
                                          <p:attrName>style.visibility</p:attrName>
                                        </p:attrNameLst>
                                      </p:cBhvr>
                                      <p:to>
                                        <p:strVal val="visible"/>
                                      </p:to>
                                    </p:set>
                                  </p:childTnLst>
                                </p:cTn>
                              </p:par>
                            </p:childTnLst>
                          </p:cTn>
                        </p:par>
                        <p:par>
                          <p:cTn id="21" fill="hold">
                            <p:stCondLst>
                              <p:cond delay="1500"/>
                            </p:stCondLst>
                            <p:childTnLst>
                              <p:par>
                                <p:cTn id="22" presetID="1" presetClass="entr" presetSubtype="0" fill="hold" grpId="0" nodeType="afterEffect">
                                  <p:stCondLst>
                                    <p:cond delay="0"/>
                                  </p:stCondLst>
                                  <p:childTnLst>
                                    <p:set>
                                      <p:cBhvr>
                                        <p:cTn id="23" dur="1" fill="hold">
                                          <p:stCondLst>
                                            <p:cond delay="499"/>
                                          </p:stCondLst>
                                        </p:cTn>
                                        <p:tgtEl>
                                          <p:spTgt spid="3085"/>
                                        </p:tgtEl>
                                        <p:attrNameLst>
                                          <p:attrName>style.visibility</p:attrName>
                                        </p:attrNameLst>
                                      </p:cBhvr>
                                      <p:to>
                                        <p:strVal val="visible"/>
                                      </p:to>
                                    </p:set>
                                  </p:childTnLst>
                                </p:cTn>
                              </p:par>
                            </p:childTnLst>
                          </p:cTn>
                        </p:par>
                        <p:par>
                          <p:cTn id="24" fill="hold">
                            <p:stCondLst>
                              <p:cond delay="2000"/>
                            </p:stCondLst>
                            <p:childTnLst>
                              <p:par>
                                <p:cTn id="25" presetID="17" presetClass="entr" presetSubtype="8" fill="hold" grpId="0" nodeType="afterEffect">
                                  <p:stCondLst>
                                    <p:cond delay="0"/>
                                  </p:stCondLst>
                                  <p:childTnLst>
                                    <p:set>
                                      <p:cBhvr>
                                        <p:cTn id="26" dur="1" fill="hold">
                                          <p:stCondLst>
                                            <p:cond delay="0"/>
                                          </p:stCondLst>
                                        </p:cTn>
                                        <p:tgtEl>
                                          <p:spTgt spid="3089"/>
                                        </p:tgtEl>
                                        <p:attrNameLst>
                                          <p:attrName>style.visibility</p:attrName>
                                        </p:attrNameLst>
                                      </p:cBhvr>
                                      <p:to>
                                        <p:strVal val="visible"/>
                                      </p:to>
                                    </p:set>
                                    <p:anim calcmode="lin" valueType="num">
                                      <p:cBhvr>
                                        <p:cTn id="27" dur="500" fill="hold"/>
                                        <p:tgtEl>
                                          <p:spTgt spid="3089"/>
                                        </p:tgtEl>
                                        <p:attrNameLst>
                                          <p:attrName>ppt_x</p:attrName>
                                        </p:attrNameLst>
                                      </p:cBhvr>
                                      <p:tavLst>
                                        <p:tav tm="0">
                                          <p:val>
                                            <p:strVal val="#ppt_x-#ppt_w/2"/>
                                          </p:val>
                                        </p:tav>
                                        <p:tav tm="100000">
                                          <p:val>
                                            <p:strVal val="#ppt_x"/>
                                          </p:val>
                                        </p:tav>
                                      </p:tavLst>
                                    </p:anim>
                                    <p:anim calcmode="lin" valueType="num">
                                      <p:cBhvr>
                                        <p:cTn id="28" dur="500" fill="hold"/>
                                        <p:tgtEl>
                                          <p:spTgt spid="3089"/>
                                        </p:tgtEl>
                                        <p:attrNameLst>
                                          <p:attrName>ppt_y</p:attrName>
                                        </p:attrNameLst>
                                      </p:cBhvr>
                                      <p:tavLst>
                                        <p:tav tm="0">
                                          <p:val>
                                            <p:strVal val="#ppt_y"/>
                                          </p:val>
                                        </p:tav>
                                        <p:tav tm="100000">
                                          <p:val>
                                            <p:strVal val="#ppt_y"/>
                                          </p:val>
                                        </p:tav>
                                      </p:tavLst>
                                    </p:anim>
                                    <p:anim calcmode="lin" valueType="num">
                                      <p:cBhvr>
                                        <p:cTn id="29" dur="500" fill="hold"/>
                                        <p:tgtEl>
                                          <p:spTgt spid="3089"/>
                                        </p:tgtEl>
                                        <p:attrNameLst>
                                          <p:attrName>ppt_w</p:attrName>
                                        </p:attrNameLst>
                                      </p:cBhvr>
                                      <p:tavLst>
                                        <p:tav tm="0">
                                          <p:val>
                                            <p:fltVal val="0"/>
                                          </p:val>
                                        </p:tav>
                                        <p:tav tm="100000">
                                          <p:val>
                                            <p:strVal val="#ppt_w"/>
                                          </p:val>
                                        </p:tav>
                                      </p:tavLst>
                                    </p:anim>
                                    <p:anim calcmode="lin" valueType="num">
                                      <p:cBhvr>
                                        <p:cTn id="30" dur="500" fill="hold"/>
                                        <p:tgtEl>
                                          <p:spTgt spid="308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082" grpId="0" autoUpdateAnimBg="0"/>
      <p:bldP spid="3084" grpId="0" autoUpdateAnimBg="0"/>
      <p:bldP spid="3085" grpId="0" autoUpdateAnimBg="0"/>
      <p:bldP spid="3086" grpId="0" autoUpdateAnimBg="0"/>
      <p:bldP spid="3088" grpId="0" animBg="1"/>
      <p:bldP spid="308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WordArt 11"/>
          <p:cNvSpPr>
            <a:spLocks noChangeArrowheads="1" noChangeShapeType="1" noTextEdit="1"/>
          </p:cNvSpPr>
          <p:nvPr/>
        </p:nvSpPr>
        <p:spPr bwMode="auto">
          <a:xfrm>
            <a:off x="762000" y="2133600"/>
            <a:ext cx="3352800" cy="2514600"/>
          </a:xfrm>
          <a:prstGeom prst="rect">
            <a:avLst/>
          </a:prstGeom>
        </p:spPr>
        <p:txBody>
          <a:bodyPr wrap="none" fromWordArt="1">
            <a:prstTxWarp prst="textPlain">
              <a:avLst>
                <a:gd name="adj" fmla="val 50000"/>
              </a:avLst>
            </a:prstTxWarp>
          </a:bodyPr>
          <a:lstStyle/>
          <a:p>
            <a:pPr algn="ctr"/>
            <a:endParaRPr lang="en-US" sz="3600" b="1" kern="10">
              <a:ln w="9525">
                <a:solidFill>
                  <a:srgbClr val="000000"/>
                </a:solidFill>
                <a:round/>
                <a:headEnd/>
                <a:tailEnd/>
              </a:ln>
              <a:latin typeface="+mn-lt"/>
              <a:ea typeface="+mn-lt"/>
              <a:cs typeface="+mn-lt"/>
            </a:endParaRPr>
          </a:p>
        </p:txBody>
      </p:sp>
      <p:sp>
        <p:nvSpPr>
          <p:cNvPr id="6" name="Rectangle 5"/>
          <p:cNvSpPr/>
          <p:nvPr/>
        </p:nvSpPr>
        <p:spPr>
          <a:xfrm>
            <a:off x="609600" y="1295400"/>
            <a:ext cx="2590800" cy="2111375"/>
          </a:xfrm>
          <a:prstGeom prst="rect">
            <a:avLst/>
          </a:prstGeom>
          <a:noFill/>
          <a:ln>
            <a:noFill/>
          </a:ln>
        </p:spPr>
        <p:txBody>
          <a:bodyPr>
            <a:spAutoFit/>
          </a:bodyPr>
          <a:lstStyle/>
          <a:p>
            <a:pPr>
              <a:lnSpc>
                <a:spcPct val="125000"/>
              </a:lnSpc>
              <a:spcBef>
                <a:spcPts val="0"/>
              </a:spcBef>
              <a:defRPr/>
            </a:pPr>
            <a:r>
              <a:rPr lang="en-US" sz="3500" b="1" kern="10" dirty="0">
                <a:ln w="9525">
                  <a:noFill/>
                  <a:round/>
                  <a:headEnd/>
                  <a:tailEnd/>
                </a:ln>
                <a:latin typeface="+mn-lt"/>
              </a:rPr>
              <a:t>The Bible </a:t>
            </a:r>
            <a:br>
              <a:rPr lang="en-US" sz="3500" b="1" kern="10" dirty="0">
                <a:ln w="9525">
                  <a:noFill/>
                  <a:round/>
                  <a:headEnd/>
                  <a:tailEnd/>
                </a:ln>
                <a:latin typeface="+mn-lt"/>
              </a:rPr>
            </a:br>
            <a:r>
              <a:rPr lang="en-US" sz="3500" b="1" kern="10" dirty="0">
                <a:ln w="9525">
                  <a:noFill/>
                  <a:round/>
                  <a:headEnd/>
                  <a:tailEnd/>
                </a:ln>
                <a:latin typeface="+mn-lt"/>
              </a:rPr>
              <a:t>is a library </a:t>
            </a:r>
            <a:br>
              <a:rPr lang="en-US" sz="3500" b="1" kern="10" dirty="0">
                <a:ln w="9525">
                  <a:noFill/>
                  <a:round/>
                  <a:headEnd/>
                  <a:tailEnd/>
                </a:ln>
                <a:latin typeface="+mn-lt"/>
              </a:rPr>
            </a:br>
            <a:r>
              <a:rPr lang="en-US" sz="3500" b="1" kern="10" dirty="0">
                <a:ln w="9525">
                  <a:noFill/>
                  <a:round/>
                  <a:headEnd/>
                  <a:tailEnd/>
                </a:ln>
                <a:latin typeface="+mn-lt"/>
              </a:rPr>
              <a:t>of books.</a:t>
            </a:r>
          </a:p>
        </p:txBody>
      </p:sp>
      <p:grpSp>
        <p:nvGrpSpPr>
          <p:cNvPr id="15364" name="Group 32"/>
          <p:cNvGrpSpPr>
            <a:grpSpLocks/>
          </p:cNvGrpSpPr>
          <p:nvPr/>
        </p:nvGrpSpPr>
        <p:grpSpPr bwMode="auto">
          <a:xfrm>
            <a:off x="3262313" y="381182"/>
            <a:ext cx="4281487" cy="6287906"/>
            <a:chOff x="3277938" y="342090"/>
            <a:chExt cx="4281739" cy="6287310"/>
          </a:xfrm>
        </p:grpSpPr>
        <p:sp>
          <p:nvSpPr>
            <p:cNvPr id="15365" name="Text Box 10"/>
            <p:cNvSpPr txBox="1">
              <a:spLocks noChangeArrowheads="1"/>
            </p:cNvSpPr>
            <p:nvPr/>
          </p:nvSpPr>
          <p:spPr bwMode="auto">
            <a:xfrm rot="-5400000">
              <a:off x="6270582" y="5340305"/>
              <a:ext cx="2406742" cy="171448"/>
            </a:xfrm>
            <a:prstGeom prst="rect">
              <a:avLst/>
            </a:prstGeom>
            <a:noFill/>
            <a:ln w="9525">
              <a:noFill/>
              <a:miter lim="800000"/>
              <a:headEnd/>
              <a:tailEnd/>
            </a:ln>
          </p:spPr>
          <p:txBody>
            <a:bodyPr>
              <a:spAutoFit/>
            </a:bodyPr>
            <a:lstStyle/>
            <a:p>
              <a:pPr>
                <a:spcBef>
                  <a:spcPct val="50000"/>
                </a:spcBef>
              </a:pPr>
              <a:r>
                <a:rPr lang="en-US" sz="500"/>
                <a:t>© Saint Mary’s Pres/Paul Casper</a:t>
              </a:r>
            </a:p>
          </p:txBody>
        </p:sp>
        <p:pic>
          <p:nvPicPr>
            <p:cNvPr id="15366" name="Picture 1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277938" y="342090"/>
              <a:ext cx="4112124" cy="6225408"/>
            </a:xfrm>
            <a:prstGeom prst="rect">
              <a:avLst/>
            </a:prstGeom>
            <a:noFill/>
            <a:ln w="9525">
              <a:noFill/>
              <a:miter lim="800000"/>
              <a:headEnd/>
              <a:tailEnd/>
            </a:ln>
          </p:spPr>
        </p:pic>
      </p:grpSp>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2"/>
          <p:cNvSpPr txBox="1">
            <a:spLocks noChangeArrowheads="1"/>
          </p:cNvSpPr>
          <p:nvPr/>
        </p:nvSpPr>
        <p:spPr bwMode="auto">
          <a:xfrm>
            <a:off x="381000" y="228600"/>
            <a:ext cx="8153400" cy="366713"/>
          </a:xfrm>
          <a:prstGeom prst="rect">
            <a:avLst/>
          </a:prstGeom>
          <a:noFill/>
          <a:ln w="9525">
            <a:noFill/>
            <a:miter lim="800000"/>
            <a:headEnd/>
            <a:tailEnd/>
          </a:ln>
        </p:spPr>
        <p:txBody>
          <a:bodyPr>
            <a:spAutoFit/>
          </a:bodyPr>
          <a:lstStyle/>
          <a:p>
            <a:pPr>
              <a:spcBef>
                <a:spcPct val="50000"/>
              </a:spcBef>
            </a:pPr>
            <a:r>
              <a:rPr lang="en-US"/>
              <a:t> </a:t>
            </a:r>
          </a:p>
        </p:txBody>
      </p:sp>
      <p:sp>
        <p:nvSpPr>
          <p:cNvPr id="16387" name="Rectangle 2"/>
          <p:cNvSpPr>
            <a:spLocks noChangeArrowheads="1"/>
          </p:cNvSpPr>
          <p:nvPr/>
        </p:nvSpPr>
        <p:spPr bwMode="auto">
          <a:xfrm>
            <a:off x="914400" y="1143000"/>
            <a:ext cx="7315200" cy="914400"/>
          </a:xfrm>
          <a:prstGeom prst="rect">
            <a:avLst/>
          </a:prstGeom>
          <a:noFill/>
          <a:ln w="9525">
            <a:noFill/>
            <a:miter lim="800000"/>
            <a:headEnd/>
            <a:tailEnd/>
          </a:ln>
        </p:spPr>
        <p:txBody>
          <a:bodyPr anchor="ctr"/>
          <a:lstStyle/>
          <a:p>
            <a:r>
              <a:rPr lang="en-US" sz="2800" b="1"/>
              <a:t>How many books of the Bible can you name?</a:t>
            </a:r>
            <a:endParaRPr lang="en-US" sz="3200" b="1"/>
          </a:p>
        </p:txBody>
      </p:sp>
      <p:pic>
        <p:nvPicPr>
          <p:cNvPr id="13" name="Rectangle 12"/>
          <p:cNvPicPr>
            <a:picLocks noChangeArrowheads="1"/>
          </p:cNvPicPr>
          <p:nvPr/>
        </p:nvPicPr>
        <p:blipFill>
          <a:blip r:embed="rId3" cstate="print"/>
          <a:srcRect/>
          <a:stretch>
            <a:fillRect/>
          </a:stretch>
        </p:blipFill>
        <p:spPr bwMode="auto">
          <a:xfrm>
            <a:off x="2103438" y="2382838"/>
            <a:ext cx="4778375" cy="2268537"/>
          </a:xfrm>
          <a:prstGeom prst="rect">
            <a:avLst/>
          </a:prstGeom>
          <a:noFill/>
          <a:ln w="9525">
            <a:noFill/>
            <a:miter lim="800000"/>
            <a:headEnd/>
            <a:tailEnd/>
          </a:ln>
        </p:spPr>
      </p:pic>
      <p:pic>
        <p:nvPicPr>
          <p:cNvPr id="14" name="Rectangle 13"/>
          <p:cNvPicPr>
            <a:picLocks noChangeArrowheads="1"/>
          </p:cNvPicPr>
          <p:nvPr/>
        </p:nvPicPr>
        <p:blipFill>
          <a:blip r:embed="rId4" cstate="print"/>
          <a:srcRect/>
          <a:stretch>
            <a:fillRect/>
          </a:stretch>
        </p:blipFill>
        <p:spPr bwMode="auto">
          <a:xfrm>
            <a:off x="2103438" y="2382838"/>
            <a:ext cx="4778375" cy="2268537"/>
          </a:xfrm>
          <a:prstGeom prst="rect">
            <a:avLst/>
          </a:prstGeom>
          <a:noFill/>
          <a:ln w="9525">
            <a:noFill/>
            <a:miter lim="800000"/>
            <a:headEnd/>
            <a:tailEnd/>
          </a:ln>
        </p:spPr>
      </p:pic>
      <p:pic>
        <p:nvPicPr>
          <p:cNvPr id="15" name="Rectangle 14"/>
          <p:cNvPicPr>
            <a:picLocks noChangeArrowheads="1"/>
          </p:cNvPicPr>
          <p:nvPr/>
        </p:nvPicPr>
        <p:blipFill>
          <a:blip r:embed="rId5" cstate="print"/>
          <a:srcRect/>
          <a:stretch>
            <a:fillRect/>
          </a:stretch>
        </p:blipFill>
        <p:spPr bwMode="auto">
          <a:xfrm>
            <a:off x="2103438" y="2382838"/>
            <a:ext cx="4778375" cy="2268537"/>
          </a:xfrm>
          <a:prstGeom prst="rect">
            <a:avLst/>
          </a:prstGeom>
          <a:noFill/>
          <a:ln w="9525">
            <a:noFill/>
            <a:miter lim="800000"/>
            <a:headEnd/>
            <a:tailEnd/>
          </a:ln>
        </p:spPr>
      </p:pic>
      <p:pic>
        <p:nvPicPr>
          <p:cNvPr id="16" name="Rectangle 15"/>
          <p:cNvPicPr>
            <a:picLocks noChangeArrowheads="1"/>
          </p:cNvPicPr>
          <p:nvPr/>
        </p:nvPicPr>
        <p:blipFill>
          <a:blip r:embed="rId6" cstate="print"/>
          <a:srcRect/>
          <a:stretch>
            <a:fillRect/>
          </a:stretch>
        </p:blipFill>
        <p:spPr bwMode="auto">
          <a:xfrm>
            <a:off x="2103438" y="2382838"/>
            <a:ext cx="4778375" cy="2268537"/>
          </a:xfrm>
          <a:prstGeom prst="rect">
            <a:avLst/>
          </a:prstGeom>
          <a:noFill/>
          <a:ln w="9525">
            <a:noFill/>
            <a:miter lim="800000"/>
            <a:headEnd/>
            <a:tailEnd/>
          </a:ln>
        </p:spPr>
      </p:pic>
      <p:pic>
        <p:nvPicPr>
          <p:cNvPr id="17" name="Rectangle 16"/>
          <p:cNvPicPr>
            <a:picLocks noChangeArrowheads="1"/>
          </p:cNvPicPr>
          <p:nvPr/>
        </p:nvPicPr>
        <p:blipFill>
          <a:blip r:embed="rId7" cstate="print"/>
          <a:srcRect/>
          <a:stretch>
            <a:fillRect/>
          </a:stretch>
        </p:blipFill>
        <p:spPr bwMode="auto">
          <a:xfrm>
            <a:off x="2103438" y="2382838"/>
            <a:ext cx="4778375" cy="2268537"/>
          </a:xfrm>
          <a:prstGeom prst="rect">
            <a:avLst/>
          </a:prstGeom>
          <a:noFill/>
          <a:ln w="9525">
            <a:noFill/>
            <a:miter lim="800000"/>
            <a:headEnd/>
            <a:tailEnd/>
          </a:ln>
        </p:spPr>
      </p:pic>
      <p:pic>
        <p:nvPicPr>
          <p:cNvPr id="18" name="Rectangle 17"/>
          <p:cNvPicPr>
            <a:picLocks noChangeArrowheads="1"/>
          </p:cNvPicPr>
          <p:nvPr/>
        </p:nvPicPr>
        <p:blipFill>
          <a:blip r:embed="rId8" cstate="print"/>
          <a:srcRect/>
          <a:stretch>
            <a:fillRect/>
          </a:stretch>
        </p:blipFill>
        <p:spPr bwMode="auto">
          <a:xfrm>
            <a:off x="2103438" y="2382838"/>
            <a:ext cx="4778375" cy="2268537"/>
          </a:xfrm>
          <a:prstGeom prst="rect">
            <a:avLst/>
          </a:prstGeom>
          <a:noFill/>
          <a:ln w="9525">
            <a:noFill/>
            <a:miter lim="800000"/>
            <a:headEnd/>
            <a:tailEnd/>
          </a:ln>
        </p:spPr>
      </p:pic>
      <p:pic>
        <p:nvPicPr>
          <p:cNvPr id="19" name="Rectangle 18"/>
          <p:cNvPicPr>
            <a:picLocks noChangeArrowheads="1"/>
          </p:cNvPicPr>
          <p:nvPr/>
        </p:nvPicPr>
        <p:blipFill>
          <a:blip r:embed="rId9" cstate="print"/>
          <a:srcRect/>
          <a:stretch>
            <a:fillRect/>
          </a:stretch>
        </p:blipFill>
        <p:spPr bwMode="auto">
          <a:xfrm>
            <a:off x="2103438" y="2382838"/>
            <a:ext cx="4778375" cy="2268537"/>
          </a:xfrm>
          <a:prstGeom prst="rect">
            <a:avLst/>
          </a:prstGeom>
          <a:noFill/>
          <a:ln w="9525">
            <a:noFill/>
            <a:miter lim="800000"/>
            <a:headEnd/>
            <a:tailEnd/>
          </a:ln>
        </p:spPr>
      </p:pic>
      <p:pic>
        <p:nvPicPr>
          <p:cNvPr id="20" name="Rectangle 19"/>
          <p:cNvPicPr>
            <a:picLocks noChangeArrowheads="1"/>
          </p:cNvPicPr>
          <p:nvPr/>
        </p:nvPicPr>
        <p:blipFill>
          <a:blip r:embed="rId10" cstate="print"/>
          <a:srcRect/>
          <a:stretch>
            <a:fillRect/>
          </a:stretch>
        </p:blipFill>
        <p:spPr bwMode="auto">
          <a:xfrm>
            <a:off x="2103438" y="2382838"/>
            <a:ext cx="4778375" cy="2268537"/>
          </a:xfrm>
          <a:prstGeom prst="rect">
            <a:avLst/>
          </a:prstGeom>
          <a:noFill/>
          <a:ln w="9525">
            <a:noFill/>
            <a:miter lim="800000"/>
            <a:headEnd/>
            <a:tailEnd/>
          </a:ln>
        </p:spPr>
      </p:pic>
      <p:pic>
        <p:nvPicPr>
          <p:cNvPr id="21" name="Rectangle 20"/>
          <p:cNvPicPr>
            <a:picLocks noChangeArrowheads="1"/>
          </p:cNvPicPr>
          <p:nvPr/>
        </p:nvPicPr>
        <p:blipFill>
          <a:blip r:embed="rId11" cstate="print"/>
          <a:srcRect/>
          <a:stretch>
            <a:fillRect/>
          </a:stretch>
        </p:blipFill>
        <p:spPr bwMode="auto">
          <a:xfrm>
            <a:off x="2103438" y="2382838"/>
            <a:ext cx="4778375" cy="2268537"/>
          </a:xfrm>
          <a:prstGeom prst="rect">
            <a:avLst/>
          </a:prstGeom>
          <a:noFill/>
          <a:ln w="9525">
            <a:noFill/>
            <a:miter lim="800000"/>
            <a:headEnd/>
            <a:tailEnd/>
          </a:ln>
        </p:spPr>
      </p:pic>
      <p:pic>
        <p:nvPicPr>
          <p:cNvPr id="22" name="Rectangle 21"/>
          <p:cNvPicPr>
            <a:picLocks noChangeArrowheads="1"/>
          </p:cNvPicPr>
          <p:nvPr/>
        </p:nvPicPr>
        <p:blipFill>
          <a:blip r:embed="rId12" cstate="print"/>
          <a:srcRect/>
          <a:stretch>
            <a:fillRect/>
          </a:stretch>
        </p:blipFill>
        <p:spPr bwMode="auto">
          <a:xfrm>
            <a:off x="2103438" y="2382838"/>
            <a:ext cx="4778375" cy="2268537"/>
          </a:xfrm>
          <a:prstGeom prst="rect">
            <a:avLst/>
          </a:prstGeom>
          <a:noFill/>
          <a:ln w="9525">
            <a:noFill/>
            <a:miter lim="800000"/>
            <a:headEnd/>
            <a:tailEnd/>
          </a:ln>
        </p:spPr>
      </p:pic>
      <p:pic>
        <p:nvPicPr>
          <p:cNvPr id="23" name="Rectangle 22"/>
          <p:cNvPicPr>
            <a:picLocks noChangeArrowheads="1"/>
          </p:cNvPicPr>
          <p:nvPr/>
        </p:nvPicPr>
        <p:blipFill>
          <a:blip r:embed="rId13" cstate="print"/>
          <a:srcRect/>
          <a:stretch>
            <a:fillRect/>
          </a:stretch>
        </p:blipFill>
        <p:spPr bwMode="auto">
          <a:xfrm>
            <a:off x="2103438" y="2382838"/>
            <a:ext cx="4778375" cy="2268537"/>
          </a:xfrm>
          <a:prstGeom prst="rect">
            <a:avLst/>
          </a:prstGeom>
          <a:noFill/>
          <a:ln w="9525">
            <a:noFill/>
            <a:miter lim="800000"/>
            <a:headEnd/>
            <a:tailEnd/>
          </a:ln>
        </p:spPr>
      </p:pic>
      <p:pic>
        <p:nvPicPr>
          <p:cNvPr id="24" name="Rectangle 23"/>
          <p:cNvPicPr>
            <a:picLocks noChangeArrowheads="1"/>
          </p:cNvPicPr>
          <p:nvPr/>
        </p:nvPicPr>
        <p:blipFill>
          <a:blip r:embed="rId14" cstate="print"/>
          <a:srcRect/>
          <a:stretch>
            <a:fillRect/>
          </a:stretch>
        </p:blipFill>
        <p:spPr bwMode="auto">
          <a:xfrm>
            <a:off x="2103438" y="2382838"/>
            <a:ext cx="4778375" cy="2268537"/>
          </a:xfrm>
          <a:prstGeom prst="rect">
            <a:avLst/>
          </a:prstGeom>
          <a:noFill/>
          <a:ln w="9525">
            <a:noFill/>
            <a:miter lim="800000"/>
            <a:headEnd/>
            <a:tailEnd/>
          </a:ln>
        </p:spPr>
      </p:pic>
      <p:pic>
        <p:nvPicPr>
          <p:cNvPr id="25" name="Rectangle 24"/>
          <p:cNvPicPr>
            <a:picLocks noChangeArrowheads="1"/>
          </p:cNvPicPr>
          <p:nvPr/>
        </p:nvPicPr>
        <p:blipFill>
          <a:blip r:embed="rId15" cstate="print"/>
          <a:srcRect/>
          <a:stretch>
            <a:fillRect/>
          </a:stretch>
        </p:blipFill>
        <p:spPr bwMode="auto">
          <a:xfrm>
            <a:off x="2103438" y="2382838"/>
            <a:ext cx="4778375" cy="2268537"/>
          </a:xfrm>
          <a:prstGeom prst="rect">
            <a:avLst/>
          </a:prstGeom>
          <a:noFill/>
          <a:ln w="9525">
            <a:noFill/>
            <a:miter lim="800000"/>
            <a:headEnd/>
            <a:tailEnd/>
          </a:ln>
        </p:spPr>
      </p:pic>
      <p:pic>
        <p:nvPicPr>
          <p:cNvPr id="26" name="Rectangle 25"/>
          <p:cNvPicPr>
            <a:picLocks noChangeArrowheads="1"/>
          </p:cNvPicPr>
          <p:nvPr/>
        </p:nvPicPr>
        <p:blipFill>
          <a:blip r:embed="rId16" cstate="print"/>
          <a:srcRect/>
          <a:stretch>
            <a:fillRect/>
          </a:stretch>
        </p:blipFill>
        <p:spPr bwMode="auto">
          <a:xfrm>
            <a:off x="2103438" y="2382838"/>
            <a:ext cx="4778375" cy="2268537"/>
          </a:xfrm>
          <a:prstGeom prst="rect">
            <a:avLst/>
          </a:prstGeom>
          <a:noFill/>
          <a:ln w="9525">
            <a:noFill/>
            <a:miter lim="800000"/>
            <a:headEnd/>
            <a:tailEnd/>
          </a:ln>
        </p:spPr>
      </p:pic>
      <p:pic>
        <p:nvPicPr>
          <p:cNvPr id="27" name="Rectangle 26"/>
          <p:cNvPicPr>
            <a:picLocks noChangeArrowheads="1"/>
          </p:cNvPicPr>
          <p:nvPr/>
        </p:nvPicPr>
        <p:blipFill>
          <a:blip r:embed="rId17" cstate="print"/>
          <a:srcRect/>
          <a:stretch>
            <a:fillRect/>
          </a:stretch>
        </p:blipFill>
        <p:spPr bwMode="auto">
          <a:xfrm>
            <a:off x="2103438" y="2382838"/>
            <a:ext cx="4778375" cy="2268537"/>
          </a:xfrm>
          <a:prstGeom prst="rect">
            <a:avLst/>
          </a:prstGeom>
          <a:noFill/>
          <a:ln w="9525">
            <a:noFill/>
            <a:miter lim="800000"/>
            <a:headEnd/>
            <a:tailEnd/>
          </a:ln>
        </p:spPr>
      </p:pic>
      <p:pic>
        <p:nvPicPr>
          <p:cNvPr id="28" name="Rectangle 27"/>
          <p:cNvPicPr>
            <a:picLocks noChangeArrowheads="1"/>
          </p:cNvPicPr>
          <p:nvPr/>
        </p:nvPicPr>
        <p:blipFill>
          <a:blip r:embed="rId18" cstate="print"/>
          <a:srcRect/>
          <a:stretch>
            <a:fillRect/>
          </a:stretch>
        </p:blipFill>
        <p:spPr bwMode="auto">
          <a:xfrm>
            <a:off x="2103438" y="2382838"/>
            <a:ext cx="4778375" cy="2268537"/>
          </a:xfrm>
          <a:prstGeom prst="rect">
            <a:avLst/>
          </a:prstGeom>
          <a:noFill/>
          <a:ln w="9525">
            <a:noFill/>
            <a:miter lim="800000"/>
            <a:headEnd/>
            <a:tailEnd/>
          </a:ln>
        </p:spPr>
      </p:pic>
      <p:pic>
        <p:nvPicPr>
          <p:cNvPr id="29" name="Rectangle 28"/>
          <p:cNvPicPr>
            <a:picLocks noChangeArrowheads="1"/>
          </p:cNvPicPr>
          <p:nvPr/>
        </p:nvPicPr>
        <p:blipFill>
          <a:blip r:embed="rId19" cstate="print"/>
          <a:srcRect/>
          <a:stretch>
            <a:fillRect/>
          </a:stretch>
        </p:blipFill>
        <p:spPr bwMode="auto">
          <a:xfrm>
            <a:off x="2103438" y="2382838"/>
            <a:ext cx="4778375" cy="2268537"/>
          </a:xfrm>
          <a:prstGeom prst="rect">
            <a:avLst/>
          </a:prstGeom>
          <a:noFill/>
          <a:ln w="9525">
            <a:noFill/>
            <a:miter lim="800000"/>
            <a:headEnd/>
            <a:tailEnd/>
          </a:ln>
        </p:spPr>
      </p:pic>
      <p:pic>
        <p:nvPicPr>
          <p:cNvPr id="30" name="Rectangle 29"/>
          <p:cNvPicPr>
            <a:picLocks noChangeArrowheads="1"/>
          </p:cNvPicPr>
          <p:nvPr/>
        </p:nvPicPr>
        <p:blipFill>
          <a:blip r:embed="rId20" cstate="print"/>
          <a:srcRect/>
          <a:stretch>
            <a:fillRect/>
          </a:stretch>
        </p:blipFill>
        <p:spPr bwMode="auto">
          <a:xfrm>
            <a:off x="2103438" y="2382838"/>
            <a:ext cx="4778375" cy="2268537"/>
          </a:xfrm>
          <a:prstGeom prst="rect">
            <a:avLst/>
          </a:prstGeom>
          <a:noFill/>
          <a:ln w="9525">
            <a:noFill/>
            <a:miter lim="800000"/>
            <a:headEnd/>
            <a:tailEnd/>
          </a:ln>
        </p:spPr>
      </p:pic>
      <p:pic>
        <p:nvPicPr>
          <p:cNvPr id="31" name="Rectangle 30"/>
          <p:cNvPicPr>
            <a:picLocks noChangeArrowheads="1"/>
          </p:cNvPicPr>
          <p:nvPr/>
        </p:nvPicPr>
        <p:blipFill>
          <a:blip r:embed="rId21" cstate="print"/>
          <a:srcRect/>
          <a:stretch>
            <a:fillRect/>
          </a:stretch>
        </p:blipFill>
        <p:spPr bwMode="auto">
          <a:xfrm>
            <a:off x="2103438" y="2382838"/>
            <a:ext cx="4778375" cy="2268537"/>
          </a:xfrm>
          <a:prstGeom prst="rect">
            <a:avLst/>
          </a:prstGeom>
          <a:noFill/>
          <a:ln w="9525">
            <a:noFill/>
            <a:miter lim="800000"/>
            <a:headEnd/>
            <a:tailEnd/>
          </a:ln>
        </p:spPr>
      </p:pic>
      <p:pic>
        <p:nvPicPr>
          <p:cNvPr id="32" name="Rectangle 31"/>
          <p:cNvPicPr>
            <a:picLocks noChangeArrowheads="1"/>
          </p:cNvPicPr>
          <p:nvPr/>
        </p:nvPicPr>
        <p:blipFill>
          <a:blip r:embed="rId22" cstate="print"/>
          <a:srcRect/>
          <a:stretch>
            <a:fillRect/>
          </a:stretch>
        </p:blipFill>
        <p:spPr bwMode="auto">
          <a:xfrm>
            <a:off x="2103438" y="2382838"/>
            <a:ext cx="4778375" cy="2268537"/>
          </a:xfrm>
          <a:prstGeom prst="rect">
            <a:avLst/>
          </a:prstGeom>
          <a:noFill/>
          <a:ln w="9525">
            <a:noFill/>
            <a:miter lim="800000"/>
            <a:headEnd/>
            <a:tailEnd/>
          </a:ln>
        </p:spPr>
      </p:pic>
      <p:pic>
        <p:nvPicPr>
          <p:cNvPr id="33" name="Rectangle 32"/>
          <p:cNvPicPr>
            <a:picLocks noChangeArrowheads="1"/>
          </p:cNvPicPr>
          <p:nvPr/>
        </p:nvPicPr>
        <p:blipFill>
          <a:blip r:embed="rId23" cstate="print"/>
          <a:srcRect/>
          <a:stretch>
            <a:fillRect/>
          </a:stretch>
        </p:blipFill>
        <p:spPr bwMode="auto">
          <a:xfrm>
            <a:off x="2103438" y="2382838"/>
            <a:ext cx="4778375" cy="2268537"/>
          </a:xfrm>
          <a:prstGeom prst="rect">
            <a:avLst/>
          </a:prstGeom>
          <a:noFill/>
          <a:ln w="9525">
            <a:noFill/>
            <a:miter lim="800000"/>
            <a:headEnd/>
            <a:tailEnd/>
          </a:ln>
        </p:spPr>
      </p:pic>
      <p:pic>
        <p:nvPicPr>
          <p:cNvPr id="34" name="Rectangle 33"/>
          <p:cNvPicPr>
            <a:picLocks noChangeArrowheads="1"/>
          </p:cNvPicPr>
          <p:nvPr/>
        </p:nvPicPr>
        <p:blipFill>
          <a:blip r:embed="rId24" cstate="print"/>
          <a:srcRect/>
          <a:stretch>
            <a:fillRect/>
          </a:stretch>
        </p:blipFill>
        <p:spPr bwMode="auto">
          <a:xfrm>
            <a:off x="2103438" y="2382838"/>
            <a:ext cx="4778375" cy="2268537"/>
          </a:xfrm>
          <a:prstGeom prst="rect">
            <a:avLst/>
          </a:prstGeom>
          <a:noFill/>
          <a:ln w="9525">
            <a:noFill/>
            <a:miter lim="800000"/>
            <a:headEnd/>
            <a:tailEnd/>
          </a:ln>
        </p:spPr>
      </p:pic>
      <p:pic>
        <p:nvPicPr>
          <p:cNvPr id="35" name="Rectangle 34"/>
          <p:cNvPicPr>
            <a:picLocks noChangeArrowheads="1"/>
          </p:cNvPicPr>
          <p:nvPr/>
        </p:nvPicPr>
        <p:blipFill>
          <a:blip r:embed="rId25" cstate="print"/>
          <a:srcRect/>
          <a:stretch>
            <a:fillRect/>
          </a:stretch>
        </p:blipFill>
        <p:spPr bwMode="auto">
          <a:xfrm>
            <a:off x="2103438" y="2382838"/>
            <a:ext cx="4778375" cy="2268537"/>
          </a:xfrm>
          <a:prstGeom prst="rect">
            <a:avLst/>
          </a:prstGeom>
          <a:noFill/>
          <a:ln w="9525">
            <a:noFill/>
            <a:miter lim="800000"/>
            <a:headEnd/>
            <a:tailEnd/>
          </a:ln>
        </p:spPr>
      </p:pic>
      <p:pic>
        <p:nvPicPr>
          <p:cNvPr id="36" name="Rectangle 35"/>
          <p:cNvPicPr>
            <a:picLocks noChangeArrowheads="1"/>
          </p:cNvPicPr>
          <p:nvPr/>
        </p:nvPicPr>
        <p:blipFill>
          <a:blip r:embed="rId26" cstate="print"/>
          <a:srcRect/>
          <a:stretch>
            <a:fillRect/>
          </a:stretch>
        </p:blipFill>
        <p:spPr bwMode="auto">
          <a:xfrm>
            <a:off x="2103438" y="2382838"/>
            <a:ext cx="4778375" cy="2268537"/>
          </a:xfrm>
          <a:prstGeom prst="rect">
            <a:avLst/>
          </a:prstGeom>
          <a:noFill/>
          <a:ln w="9525">
            <a:noFill/>
            <a:miter lim="800000"/>
            <a:headEnd/>
            <a:tailEnd/>
          </a:ln>
        </p:spPr>
      </p:pic>
      <p:pic>
        <p:nvPicPr>
          <p:cNvPr id="37" name="Rectangle 36"/>
          <p:cNvPicPr>
            <a:picLocks noChangeArrowheads="1"/>
          </p:cNvPicPr>
          <p:nvPr/>
        </p:nvPicPr>
        <p:blipFill>
          <a:blip r:embed="rId27" cstate="print"/>
          <a:srcRect/>
          <a:stretch>
            <a:fillRect/>
          </a:stretch>
        </p:blipFill>
        <p:spPr bwMode="auto">
          <a:xfrm>
            <a:off x="2103438" y="2382838"/>
            <a:ext cx="4778375" cy="2268537"/>
          </a:xfrm>
          <a:prstGeom prst="rect">
            <a:avLst/>
          </a:prstGeom>
          <a:noFill/>
          <a:ln w="9525">
            <a:noFill/>
            <a:miter lim="800000"/>
            <a:headEnd/>
            <a:tailEnd/>
          </a:ln>
        </p:spPr>
      </p:pic>
      <p:pic>
        <p:nvPicPr>
          <p:cNvPr id="38" name="Rectangle 37"/>
          <p:cNvPicPr>
            <a:picLocks noChangeArrowheads="1"/>
          </p:cNvPicPr>
          <p:nvPr/>
        </p:nvPicPr>
        <p:blipFill>
          <a:blip r:embed="rId28" cstate="print"/>
          <a:srcRect/>
          <a:stretch>
            <a:fillRect/>
          </a:stretch>
        </p:blipFill>
        <p:spPr bwMode="auto">
          <a:xfrm>
            <a:off x="2103438" y="2382838"/>
            <a:ext cx="4778375" cy="2268537"/>
          </a:xfrm>
          <a:prstGeom prst="rect">
            <a:avLst/>
          </a:prstGeom>
          <a:noFill/>
          <a:ln w="9525">
            <a:noFill/>
            <a:miter lim="800000"/>
            <a:headEnd/>
            <a:tailEnd/>
          </a:ln>
        </p:spPr>
      </p:pic>
      <p:pic>
        <p:nvPicPr>
          <p:cNvPr id="39" name="Rectangle 38"/>
          <p:cNvPicPr>
            <a:picLocks noChangeArrowheads="1"/>
          </p:cNvPicPr>
          <p:nvPr/>
        </p:nvPicPr>
        <p:blipFill>
          <a:blip r:embed="rId29" cstate="print"/>
          <a:srcRect/>
          <a:stretch>
            <a:fillRect/>
          </a:stretch>
        </p:blipFill>
        <p:spPr bwMode="auto">
          <a:xfrm>
            <a:off x="2103438" y="2382838"/>
            <a:ext cx="4778375" cy="2268537"/>
          </a:xfrm>
          <a:prstGeom prst="rect">
            <a:avLst/>
          </a:prstGeom>
          <a:noFill/>
          <a:ln w="9525">
            <a:noFill/>
            <a:miter lim="800000"/>
            <a:headEnd/>
            <a:tailEnd/>
          </a:ln>
        </p:spPr>
      </p:pic>
      <p:pic>
        <p:nvPicPr>
          <p:cNvPr id="40" name="Rectangle 39"/>
          <p:cNvPicPr>
            <a:picLocks noChangeArrowheads="1"/>
          </p:cNvPicPr>
          <p:nvPr/>
        </p:nvPicPr>
        <p:blipFill>
          <a:blip r:embed="rId30" cstate="print"/>
          <a:srcRect/>
          <a:stretch>
            <a:fillRect/>
          </a:stretch>
        </p:blipFill>
        <p:spPr bwMode="auto">
          <a:xfrm>
            <a:off x="2103438" y="2382838"/>
            <a:ext cx="4778375" cy="2268537"/>
          </a:xfrm>
          <a:prstGeom prst="rect">
            <a:avLst/>
          </a:prstGeom>
          <a:noFill/>
          <a:ln w="9525">
            <a:noFill/>
            <a:miter lim="800000"/>
            <a:headEnd/>
            <a:tailEnd/>
          </a:ln>
        </p:spPr>
      </p:pic>
      <p:pic>
        <p:nvPicPr>
          <p:cNvPr id="41" name="Rectangle 40"/>
          <p:cNvPicPr>
            <a:picLocks noChangeArrowheads="1"/>
          </p:cNvPicPr>
          <p:nvPr/>
        </p:nvPicPr>
        <p:blipFill>
          <a:blip r:embed="rId31" cstate="print"/>
          <a:srcRect/>
          <a:stretch>
            <a:fillRect/>
          </a:stretch>
        </p:blipFill>
        <p:spPr bwMode="auto">
          <a:xfrm>
            <a:off x="2103438" y="2382838"/>
            <a:ext cx="4778375" cy="2268537"/>
          </a:xfrm>
          <a:prstGeom prst="rect">
            <a:avLst/>
          </a:prstGeom>
          <a:noFill/>
          <a:ln w="9525">
            <a:noFill/>
            <a:miter lim="800000"/>
            <a:headEnd/>
            <a:tailEnd/>
          </a:ln>
        </p:spPr>
      </p:pic>
      <p:pic>
        <p:nvPicPr>
          <p:cNvPr id="42" name="Rectangle 41"/>
          <p:cNvPicPr>
            <a:picLocks noChangeArrowheads="1"/>
          </p:cNvPicPr>
          <p:nvPr/>
        </p:nvPicPr>
        <p:blipFill>
          <a:blip r:embed="rId32" cstate="print"/>
          <a:srcRect/>
          <a:stretch>
            <a:fillRect/>
          </a:stretch>
        </p:blipFill>
        <p:spPr bwMode="auto">
          <a:xfrm>
            <a:off x="2103438" y="2382838"/>
            <a:ext cx="4778375" cy="2268537"/>
          </a:xfrm>
          <a:prstGeom prst="rect">
            <a:avLst/>
          </a:prstGeom>
          <a:noFill/>
          <a:ln w="9525">
            <a:noFill/>
            <a:miter lim="800000"/>
            <a:headEnd/>
            <a:tailEnd/>
          </a:ln>
        </p:spPr>
      </p:pic>
      <p:pic>
        <p:nvPicPr>
          <p:cNvPr id="43" name="Rectangle 42"/>
          <p:cNvPicPr>
            <a:picLocks noChangeArrowheads="1"/>
          </p:cNvPicPr>
          <p:nvPr/>
        </p:nvPicPr>
        <p:blipFill>
          <a:blip r:embed="rId33" cstate="print"/>
          <a:srcRect/>
          <a:stretch>
            <a:fillRect/>
          </a:stretch>
        </p:blipFill>
        <p:spPr bwMode="auto">
          <a:xfrm>
            <a:off x="2103438" y="2382838"/>
            <a:ext cx="4778375" cy="2268537"/>
          </a:xfrm>
          <a:prstGeom prst="rect">
            <a:avLst/>
          </a:prstGeom>
          <a:noFill/>
          <a:ln w="9525">
            <a:noFill/>
            <a:miter lim="800000"/>
            <a:headEnd/>
            <a:tailEnd/>
          </a:ln>
        </p:spPr>
      </p:pic>
      <p:pic>
        <p:nvPicPr>
          <p:cNvPr id="44" name="Rectangle 43"/>
          <p:cNvPicPr>
            <a:picLocks noChangeArrowheads="1"/>
          </p:cNvPicPr>
          <p:nvPr/>
        </p:nvPicPr>
        <p:blipFill>
          <a:blip r:embed="rId34" cstate="print"/>
          <a:srcRect/>
          <a:stretch>
            <a:fillRect/>
          </a:stretch>
        </p:blipFill>
        <p:spPr bwMode="auto">
          <a:xfrm>
            <a:off x="2103438" y="2382838"/>
            <a:ext cx="4778375" cy="2268537"/>
          </a:xfrm>
          <a:prstGeom prst="rect">
            <a:avLst/>
          </a:prstGeom>
          <a:noFill/>
          <a:ln w="9525">
            <a:noFill/>
            <a:miter lim="800000"/>
            <a:headEnd/>
            <a:tailEnd/>
          </a:ln>
        </p:spPr>
      </p:pic>
      <p:pic>
        <p:nvPicPr>
          <p:cNvPr id="45" name="Rectangle 44"/>
          <p:cNvPicPr>
            <a:picLocks noChangeArrowheads="1"/>
          </p:cNvPicPr>
          <p:nvPr/>
        </p:nvPicPr>
        <p:blipFill>
          <a:blip r:embed="rId35" cstate="print"/>
          <a:srcRect/>
          <a:stretch>
            <a:fillRect/>
          </a:stretch>
        </p:blipFill>
        <p:spPr bwMode="auto">
          <a:xfrm>
            <a:off x="2103438" y="2382838"/>
            <a:ext cx="4778375" cy="2268537"/>
          </a:xfrm>
          <a:prstGeom prst="rect">
            <a:avLst/>
          </a:prstGeom>
          <a:noFill/>
          <a:ln w="9525">
            <a:noFill/>
            <a:miter lim="800000"/>
            <a:headEnd/>
            <a:tailEnd/>
          </a:ln>
        </p:spPr>
      </p:pic>
      <p:pic>
        <p:nvPicPr>
          <p:cNvPr id="46" name="Rectangle 45"/>
          <p:cNvPicPr>
            <a:picLocks noChangeArrowheads="1"/>
          </p:cNvPicPr>
          <p:nvPr/>
        </p:nvPicPr>
        <p:blipFill>
          <a:blip r:embed="rId36" cstate="print"/>
          <a:srcRect/>
          <a:stretch>
            <a:fillRect/>
          </a:stretch>
        </p:blipFill>
        <p:spPr bwMode="auto">
          <a:xfrm>
            <a:off x="2103438" y="2382838"/>
            <a:ext cx="4778375" cy="2268537"/>
          </a:xfrm>
          <a:prstGeom prst="rect">
            <a:avLst/>
          </a:prstGeom>
          <a:noFill/>
          <a:ln w="9525">
            <a:noFill/>
            <a:miter lim="800000"/>
            <a:headEnd/>
            <a:tailEnd/>
          </a:ln>
        </p:spPr>
      </p:pic>
      <p:pic>
        <p:nvPicPr>
          <p:cNvPr id="47" name="Rectangle 46"/>
          <p:cNvPicPr>
            <a:picLocks noChangeArrowheads="1"/>
          </p:cNvPicPr>
          <p:nvPr/>
        </p:nvPicPr>
        <p:blipFill>
          <a:blip r:embed="rId37" cstate="print"/>
          <a:srcRect/>
          <a:stretch>
            <a:fillRect/>
          </a:stretch>
        </p:blipFill>
        <p:spPr bwMode="auto">
          <a:xfrm>
            <a:off x="2103438" y="2382838"/>
            <a:ext cx="4778375" cy="2268537"/>
          </a:xfrm>
          <a:prstGeom prst="rect">
            <a:avLst/>
          </a:prstGeom>
          <a:noFill/>
          <a:ln w="9525">
            <a:noFill/>
            <a:miter lim="800000"/>
            <a:headEnd/>
            <a:tailEnd/>
          </a:ln>
        </p:spPr>
      </p:pic>
      <p:pic>
        <p:nvPicPr>
          <p:cNvPr id="48" name="Rectangle 47"/>
          <p:cNvPicPr>
            <a:picLocks noChangeArrowheads="1"/>
          </p:cNvPicPr>
          <p:nvPr/>
        </p:nvPicPr>
        <p:blipFill>
          <a:blip r:embed="rId38" cstate="print"/>
          <a:srcRect/>
          <a:stretch>
            <a:fillRect/>
          </a:stretch>
        </p:blipFill>
        <p:spPr bwMode="auto">
          <a:xfrm>
            <a:off x="2103438" y="2382838"/>
            <a:ext cx="4778375" cy="2268537"/>
          </a:xfrm>
          <a:prstGeom prst="rect">
            <a:avLst/>
          </a:prstGeom>
          <a:noFill/>
          <a:ln w="9525">
            <a:noFill/>
            <a:miter lim="800000"/>
            <a:headEnd/>
            <a:tailEnd/>
          </a:ln>
        </p:spPr>
      </p:pic>
      <p:pic>
        <p:nvPicPr>
          <p:cNvPr id="49" name="Rectangle 48"/>
          <p:cNvPicPr>
            <a:picLocks noChangeArrowheads="1"/>
          </p:cNvPicPr>
          <p:nvPr/>
        </p:nvPicPr>
        <p:blipFill>
          <a:blip r:embed="rId39" cstate="print"/>
          <a:srcRect/>
          <a:stretch>
            <a:fillRect/>
          </a:stretch>
        </p:blipFill>
        <p:spPr bwMode="auto">
          <a:xfrm>
            <a:off x="2103438" y="2382838"/>
            <a:ext cx="4778375" cy="2268537"/>
          </a:xfrm>
          <a:prstGeom prst="rect">
            <a:avLst/>
          </a:prstGeom>
          <a:noFill/>
          <a:ln w="9525">
            <a:noFill/>
            <a:miter lim="800000"/>
            <a:headEnd/>
            <a:tailEnd/>
          </a:ln>
        </p:spPr>
      </p:pic>
      <p:pic>
        <p:nvPicPr>
          <p:cNvPr id="50" name="Rectangle 49"/>
          <p:cNvPicPr>
            <a:picLocks noChangeArrowheads="1"/>
          </p:cNvPicPr>
          <p:nvPr/>
        </p:nvPicPr>
        <p:blipFill>
          <a:blip r:embed="rId40" cstate="print"/>
          <a:srcRect/>
          <a:stretch>
            <a:fillRect/>
          </a:stretch>
        </p:blipFill>
        <p:spPr bwMode="auto">
          <a:xfrm>
            <a:off x="2103438" y="2382838"/>
            <a:ext cx="4778375" cy="2268537"/>
          </a:xfrm>
          <a:prstGeom prst="rect">
            <a:avLst/>
          </a:prstGeom>
          <a:noFill/>
          <a:ln w="9525">
            <a:noFill/>
            <a:miter lim="800000"/>
            <a:headEnd/>
            <a:tailEnd/>
          </a:ln>
        </p:spPr>
      </p:pic>
      <p:pic>
        <p:nvPicPr>
          <p:cNvPr id="51" name="Rectangle 50"/>
          <p:cNvPicPr>
            <a:picLocks noChangeArrowheads="1"/>
          </p:cNvPicPr>
          <p:nvPr/>
        </p:nvPicPr>
        <p:blipFill>
          <a:blip r:embed="rId41" cstate="print"/>
          <a:srcRect/>
          <a:stretch>
            <a:fillRect/>
          </a:stretch>
        </p:blipFill>
        <p:spPr bwMode="auto">
          <a:xfrm>
            <a:off x="2103438" y="2382838"/>
            <a:ext cx="4778375" cy="2268537"/>
          </a:xfrm>
          <a:prstGeom prst="rect">
            <a:avLst/>
          </a:prstGeom>
          <a:noFill/>
          <a:ln w="9525">
            <a:noFill/>
            <a:miter lim="800000"/>
            <a:headEnd/>
            <a:tailEnd/>
          </a:ln>
        </p:spPr>
      </p:pic>
      <p:pic>
        <p:nvPicPr>
          <p:cNvPr id="52" name="Rectangle 51"/>
          <p:cNvPicPr>
            <a:picLocks noChangeArrowheads="1"/>
          </p:cNvPicPr>
          <p:nvPr/>
        </p:nvPicPr>
        <p:blipFill>
          <a:blip r:embed="rId42" cstate="print"/>
          <a:srcRect/>
          <a:stretch>
            <a:fillRect/>
          </a:stretch>
        </p:blipFill>
        <p:spPr bwMode="auto">
          <a:xfrm>
            <a:off x="2103438" y="2382838"/>
            <a:ext cx="4778375" cy="2268537"/>
          </a:xfrm>
          <a:prstGeom prst="rect">
            <a:avLst/>
          </a:prstGeom>
          <a:noFill/>
          <a:ln w="9525">
            <a:noFill/>
            <a:miter lim="800000"/>
            <a:headEnd/>
            <a:tailEnd/>
          </a:ln>
        </p:spPr>
      </p:pic>
      <p:pic>
        <p:nvPicPr>
          <p:cNvPr id="53" name="Rectangle 52"/>
          <p:cNvPicPr>
            <a:picLocks noChangeArrowheads="1"/>
          </p:cNvPicPr>
          <p:nvPr/>
        </p:nvPicPr>
        <p:blipFill>
          <a:blip r:embed="rId43" cstate="print"/>
          <a:srcRect/>
          <a:stretch>
            <a:fillRect/>
          </a:stretch>
        </p:blipFill>
        <p:spPr bwMode="auto">
          <a:xfrm>
            <a:off x="2103438" y="2382838"/>
            <a:ext cx="4778375" cy="2268537"/>
          </a:xfrm>
          <a:prstGeom prst="rect">
            <a:avLst/>
          </a:prstGeom>
          <a:noFill/>
          <a:ln w="9525">
            <a:noFill/>
            <a:miter lim="800000"/>
            <a:headEnd/>
            <a:tailEnd/>
          </a:ln>
        </p:spPr>
      </p:pic>
      <p:pic>
        <p:nvPicPr>
          <p:cNvPr id="54" name="Rectangle 53"/>
          <p:cNvPicPr>
            <a:picLocks noChangeArrowheads="1"/>
          </p:cNvPicPr>
          <p:nvPr/>
        </p:nvPicPr>
        <p:blipFill>
          <a:blip r:embed="rId44" cstate="print"/>
          <a:srcRect/>
          <a:stretch>
            <a:fillRect/>
          </a:stretch>
        </p:blipFill>
        <p:spPr bwMode="auto">
          <a:xfrm>
            <a:off x="2103438" y="2382838"/>
            <a:ext cx="4778375" cy="2268537"/>
          </a:xfrm>
          <a:prstGeom prst="rect">
            <a:avLst/>
          </a:prstGeom>
          <a:noFill/>
          <a:ln w="9525">
            <a:noFill/>
            <a:miter lim="800000"/>
            <a:headEnd/>
            <a:tailEnd/>
          </a:ln>
        </p:spPr>
      </p:pic>
      <p:pic>
        <p:nvPicPr>
          <p:cNvPr id="55" name="Rectangle 54"/>
          <p:cNvPicPr>
            <a:picLocks noChangeArrowheads="1"/>
          </p:cNvPicPr>
          <p:nvPr/>
        </p:nvPicPr>
        <p:blipFill>
          <a:blip r:embed="rId45" cstate="print"/>
          <a:srcRect/>
          <a:stretch>
            <a:fillRect/>
          </a:stretch>
        </p:blipFill>
        <p:spPr bwMode="auto">
          <a:xfrm>
            <a:off x="2103438" y="2382838"/>
            <a:ext cx="4778375" cy="2268537"/>
          </a:xfrm>
          <a:prstGeom prst="rect">
            <a:avLst/>
          </a:prstGeom>
          <a:noFill/>
          <a:ln w="9525">
            <a:noFill/>
            <a:miter lim="800000"/>
            <a:headEnd/>
            <a:tailEnd/>
          </a:ln>
        </p:spPr>
      </p:pic>
      <p:pic>
        <p:nvPicPr>
          <p:cNvPr id="56" name="Rectangle 55"/>
          <p:cNvPicPr>
            <a:picLocks noChangeArrowheads="1"/>
          </p:cNvPicPr>
          <p:nvPr/>
        </p:nvPicPr>
        <p:blipFill>
          <a:blip r:embed="rId46" cstate="print"/>
          <a:srcRect/>
          <a:stretch>
            <a:fillRect/>
          </a:stretch>
        </p:blipFill>
        <p:spPr bwMode="auto">
          <a:xfrm>
            <a:off x="2103438" y="2382838"/>
            <a:ext cx="4778375" cy="2268537"/>
          </a:xfrm>
          <a:prstGeom prst="rect">
            <a:avLst/>
          </a:prstGeom>
          <a:noFill/>
          <a:ln w="9525">
            <a:noFill/>
            <a:miter lim="800000"/>
            <a:headEnd/>
            <a:tailEnd/>
          </a:ln>
        </p:spPr>
      </p:pic>
      <p:pic>
        <p:nvPicPr>
          <p:cNvPr id="57" name="Rectangle 56"/>
          <p:cNvPicPr>
            <a:picLocks noChangeArrowheads="1"/>
          </p:cNvPicPr>
          <p:nvPr/>
        </p:nvPicPr>
        <p:blipFill>
          <a:blip r:embed="rId47" cstate="print"/>
          <a:srcRect/>
          <a:stretch>
            <a:fillRect/>
          </a:stretch>
        </p:blipFill>
        <p:spPr bwMode="auto">
          <a:xfrm>
            <a:off x="2103438" y="2382838"/>
            <a:ext cx="4778375" cy="2268537"/>
          </a:xfrm>
          <a:prstGeom prst="rect">
            <a:avLst/>
          </a:prstGeom>
          <a:noFill/>
          <a:ln w="9525">
            <a:noFill/>
            <a:miter lim="800000"/>
            <a:headEnd/>
            <a:tailEnd/>
          </a:ln>
        </p:spPr>
      </p:pic>
      <p:pic>
        <p:nvPicPr>
          <p:cNvPr id="58" name="Rectangle 57"/>
          <p:cNvPicPr>
            <a:picLocks noChangeArrowheads="1"/>
          </p:cNvPicPr>
          <p:nvPr/>
        </p:nvPicPr>
        <p:blipFill>
          <a:blip r:embed="rId48" cstate="print"/>
          <a:srcRect/>
          <a:stretch>
            <a:fillRect/>
          </a:stretch>
        </p:blipFill>
        <p:spPr bwMode="auto">
          <a:xfrm>
            <a:off x="2103438" y="2382838"/>
            <a:ext cx="4778375" cy="2268537"/>
          </a:xfrm>
          <a:prstGeom prst="rect">
            <a:avLst/>
          </a:prstGeom>
          <a:noFill/>
          <a:ln w="9525">
            <a:noFill/>
            <a:miter lim="800000"/>
            <a:headEnd/>
            <a:tailEnd/>
          </a:ln>
        </p:spPr>
      </p:pic>
      <p:pic>
        <p:nvPicPr>
          <p:cNvPr id="59" name="Rectangle 58"/>
          <p:cNvPicPr>
            <a:picLocks noChangeArrowheads="1"/>
          </p:cNvPicPr>
          <p:nvPr/>
        </p:nvPicPr>
        <p:blipFill>
          <a:blip r:embed="rId49" cstate="print"/>
          <a:srcRect/>
          <a:stretch>
            <a:fillRect/>
          </a:stretch>
        </p:blipFill>
        <p:spPr bwMode="auto">
          <a:xfrm>
            <a:off x="2103438" y="2382838"/>
            <a:ext cx="4778375" cy="2268537"/>
          </a:xfrm>
          <a:prstGeom prst="rect">
            <a:avLst/>
          </a:prstGeom>
          <a:noFill/>
          <a:ln w="9525">
            <a:noFill/>
            <a:miter lim="800000"/>
            <a:headEnd/>
            <a:tailEnd/>
          </a:ln>
        </p:spPr>
      </p:pic>
      <p:pic>
        <p:nvPicPr>
          <p:cNvPr id="60" name="Rectangle 59"/>
          <p:cNvPicPr>
            <a:picLocks noChangeArrowheads="1"/>
          </p:cNvPicPr>
          <p:nvPr/>
        </p:nvPicPr>
        <p:blipFill>
          <a:blip r:embed="rId50" cstate="print"/>
          <a:srcRect/>
          <a:stretch>
            <a:fillRect/>
          </a:stretch>
        </p:blipFill>
        <p:spPr bwMode="auto">
          <a:xfrm>
            <a:off x="2103438" y="2382838"/>
            <a:ext cx="4778375" cy="2268537"/>
          </a:xfrm>
          <a:prstGeom prst="rect">
            <a:avLst/>
          </a:prstGeom>
          <a:noFill/>
          <a:ln w="9525">
            <a:noFill/>
            <a:miter lim="800000"/>
            <a:headEnd/>
            <a:tailEnd/>
          </a:ln>
        </p:spPr>
      </p:pic>
      <p:pic>
        <p:nvPicPr>
          <p:cNvPr id="61" name="Rectangle 60"/>
          <p:cNvPicPr>
            <a:picLocks noChangeArrowheads="1"/>
          </p:cNvPicPr>
          <p:nvPr/>
        </p:nvPicPr>
        <p:blipFill>
          <a:blip r:embed="rId51" cstate="print"/>
          <a:srcRect/>
          <a:stretch>
            <a:fillRect/>
          </a:stretch>
        </p:blipFill>
        <p:spPr bwMode="auto">
          <a:xfrm>
            <a:off x="2103438" y="2382838"/>
            <a:ext cx="4778375" cy="2268537"/>
          </a:xfrm>
          <a:prstGeom prst="rect">
            <a:avLst/>
          </a:prstGeom>
          <a:noFill/>
          <a:ln w="9525">
            <a:noFill/>
            <a:miter lim="800000"/>
            <a:headEnd/>
            <a:tailEnd/>
          </a:ln>
        </p:spPr>
      </p:pic>
      <p:pic>
        <p:nvPicPr>
          <p:cNvPr id="62" name="Rectangle 61"/>
          <p:cNvPicPr>
            <a:picLocks noChangeArrowheads="1"/>
          </p:cNvPicPr>
          <p:nvPr/>
        </p:nvPicPr>
        <p:blipFill>
          <a:blip r:embed="rId52" cstate="print"/>
          <a:srcRect/>
          <a:stretch>
            <a:fillRect/>
          </a:stretch>
        </p:blipFill>
        <p:spPr bwMode="auto">
          <a:xfrm>
            <a:off x="2103438" y="2382838"/>
            <a:ext cx="4778375" cy="2268537"/>
          </a:xfrm>
          <a:prstGeom prst="rect">
            <a:avLst/>
          </a:prstGeom>
          <a:noFill/>
          <a:ln w="9525">
            <a:noFill/>
            <a:miter lim="800000"/>
            <a:headEnd/>
            <a:tailEnd/>
          </a:ln>
        </p:spPr>
      </p:pic>
      <p:pic>
        <p:nvPicPr>
          <p:cNvPr id="63" name="Rectangle 62"/>
          <p:cNvPicPr>
            <a:picLocks noChangeArrowheads="1"/>
          </p:cNvPicPr>
          <p:nvPr/>
        </p:nvPicPr>
        <p:blipFill>
          <a:blip r:embed="rId53" cstate="print"/>
          <a:srcRect/>
          <a:stretch>
            <a:fillRect/>
          </a:stretch>
        </p:blipFill>
        <p:spPr bwMode="auto">
          <a:xfrm>
            <a:off x="2103438" y="2382838"/>
            <a:ext cx="4778375" cy="2268537"/>
          </a:xfrm>
          <a:prstGeom prst="rect">
            <a:avLst/>
          </a:prstGeom>
          <a:noFill/>
          <a:ln w="9525">
            <a:noFill/>
            <a:miter lim="800000"/>
            <a:headEnd/>
            <a:tailEnd/>
          </a:ln>
        </p:spPr>
      </p:pic>
      <p:pic>
        <p:nvPicPr>
          <p:cNvPr id="64" name="Rectangle 63"/>
          <p:cNvPicPr>
            <a:picLocks noChangeArrowheads="1"/>
          </p:cNvPicPr>
          <p:nvPr/>
        </p:nvPicPr>
        <p:blipFill>
          <a:blip r:embed="rId54" cstate="print"/>
          <a:srcRect/>
          <a:stretch>
            <a:fillRect/>
          </a:stretch>
        </p:blipFill>
        <p:spPr bwMode="auto">
          <a:xfrm>
            <a:off x="2103438" y="2382838"/>
            <a:ext cx="4778375" cy="2268537"/>
          </a:xfrm>
          <a:prstGeom prst="rect">
            <a:avLst/>
          </a:prstGeom>
          <a:noFill/>
          <a:ln w="9525">
            <a:noFill/>
            <a:miter lim="800000"/>
            <a:headEnd/>
            <a:tailEnd/>
          </a:ln>
        </p:spPr>
      </p:pic>
      <p:pic>
        <p:nvPicPr>
          <p:cNvPr id="65" name="Rectangle 64"/>
          <p:cNvPicPr>
            <a:picLocks noChangeArrowheads="1"/>
          </p:cNvPicPr>
          <p:nvPr/>
        </p:nvPicPr>
        <p:blipFill>
          <a:blip r:embed="rId55" cstate="print"/>
          <a:srcRect/>
          <a:stretch>
            <a:fillRect/>
          </a:stretch>
        </p:blipFill>
        <p:spPr bwMode="auto">
          <a:xfrm>
            <a:off x="2103438" y="2382838"/>
            <a:ext cx="4778375" cy="2268537"/>
          </a:xfrm>
          <a:prstGeom prst="rect">
            <a:avLst/>
          </a:prstGeom>
          <a:noFill/>
          <a:ln w="9525">
            <a:noFill/>
            <a:miter lim="800000"/>
            <a:headEnd/>
            <a:tailEnd/>
          </a:ln>
        </p:spPr>
      </p:pic>
      <p:pic>
        <p:nvPicPr>
          <p:cNvPr id="66" name="Rectangle 65"/>
          <p:cNvPicPr>
            <a:picLocks noChangeArrowheads="1"/>
          </p:cNvPicPr>
          <p:nvPr/>
        </p:nvPicPr>
        <p:blipFill>
          <a:blip r:embed="rId56" cstate="print"/>
          <a:srcRect/>
          <a:stretch>
            <a:fillRect/>
          </a:stretch>
        </p:blipFill>
        <p:spPr bwMode="auto">
          <a:xfrm>
            <a:off x="2103438" y="2382838"/>
            <a:ext cx="4778375" cy="2268537"/>
          </a:xfrm>
          <a:prstGeom prst="rect">
            <a:avLst/>
          </a:prstGeom>
          <a:noFill/>
          <a:ln w="9525">
            <a:noFill/>
            <a:miter lim="800000"/>
            <a:headEnd/>
            <a:tailEnd/>
          </a:ln>
        </p:spPr>
      </p:pic>
      <p:pic>
        <p:nvPicPr>
          <p:cNvPr id="67" name="Rectangle 66"/>
          <p:cNvPicPr>
            <a:picLocks noChangeArrowheads="1"/>
          </p:cNvPicPr>
          <p:nvPr/>
        </p:nvPicPr>
        <p:blipFill>
          <a:blip r:embed="rId57" cstate="print"/>
          <a:srcRect/>
          <a:stretch>
            <a:fillRect/>
          </a:stretch>
        </p:blipFill>
        <p:spPr bwMode="auto">
          <a:xfrm>
            <a:off x="2103438" y="2382838"/>
            <a:ext cx="4778375" cy="2268537"/>
          </a:xfrm>
          <a:prstGeom prst="rect">
            <a:avLst/>
          </a:prstGeom>
          <a:noFill/>
          <a:ln w="9525">
            <a:noFill/>
            <a:miter lim="800000"/>
            <a:headEnd/>
            <a:tailEnd/>
          </a:ln>
        </p:spPr>
      </p:pic>
      <p:pic>
        <p:nvPicPr>
          <p:cNvPr id="68" name="Rectangle 67"/>
          <p:cNvPicPr>
            <a:picLocks noChangeArrowheads="1"/>
          </p:cNvPicPr>
          <p:nvPr/>
        </p:nvPicPr>
        <p:blipFill>
          <a:blip r:embed="rId58" cstate="print"/>
          <a:srcRect/>
          <a:stretch>
            <a:fillRect/>
          </a:stretch>
        </p:blipFill>
        <p:spPr bwMode="auto">
          <a:xfrm>
            <a:off x="2103438" y="2382838"/>
            <a:ext cx="4778375" cy="2268537"/>
          </a:xfrm>
          <a:prstGeom prst="rect">
            <a:avLst/>
          </a:prstGeom>
          <a:noFill/>
          <a:ln w="9525">
            <a:noFill/>
            <a:miter lim="800000"/>
            <a:headEnd/>
            <a:tailEnd/>
          </a:ln>
        </p:spPr>
      </p:pic>
      <p:pic>
        <p:nvPicPr>
          <p:cNvPr id="69" name="Rectangle 68"/>
          <p:cNvPicPr>
            <a:picLocks noChangeArrowheads="1"/>
          </p:cNvPicPr>
          <p:nvPr/>
        </p:nvPicPr>
        <p:blipFill>
          <a:blip r:embed="rId59" cstate="print"/>
          <a:srcRect/>
          <a:stretch>
            <a:fillRect/>
          </a:stretch>
        </p:blipFill>
        <p:spPr bwMode="auto">
          <a:xfrm>
            <a:off x="2103438" y="2382838"/>
            <a:ext cx="4778375" cy="2268537"/>
          </a:xfrm>
          <a:prstGeom prst="rect">
            <a:avLst/>
          </a:prstGeom>
          <a:noFill/>
          <a:ln w="9525">
            <a:noFill/>
            <a:miter lim="800000"/>
            <a:headEnd/>
            <a:tailEnd/>
          </a:ln>
        </p:spPr>
      </p:pic>
      <p:pic>
        <p:nvPicPr>
          <p:cNvPr id="70" name="Rectangle 69"/>
          <p:cNvPicPr>
            <a:picLocks noChangeArrowheads="1"/>
          </p:cNvPicPr>
          <p:nvPr/>
        </p:nvPicPr>
        <p:blipFill>
          <a:blip r:embed="rId60" cstate="print"/>
          <a:srcRect/>
          <a:stretch>
            <a:fillRect/>
          </a:stretch>
        </p:blipFill>
        <p:spPr bwMode="auto">
          <a:xfrm>
            <a:off x="2103438" y="2382838"/>
            <a:ext cx="4778375" cy="2268537"/>
          </a:xfrm>
          <a:prstGeom prst="rect">
            <a:avLst/>
          </a:prstGeom>
          <a:noFill/>
          <a:ln w="9525">
            <a:noFill/>
            <a:miter lim="800000"/>
            <a:headEnd/>
            <a:tailEnd/>
          </a:ln>
        </p:spPr>
      </p:pic>
      <p:pic>
        <p:nvPicPr>
          <p:cNvPr id="71" name="Rectangle 70"/>
          <p:cNvPicPr>
            <a:picLocks noChangeArrowheads="1"/>
          </p:cNvPicPr>
          <p:nvPr/>
        </p:nvPicPr>
        <p:blipFill>
          <a:blip r:embed="rId61" cstate="print"/>
          <a:srcRect/>
          <a:stretch>
            <a:fillRect/>
          </a:stretch>
        </p:blipFill>
        <p:spPr bwMode="auto">
          <a:xfrm>
            <a:off x="2103438" y="2382838"/>
            <a:ext cx="4778375" cy="2268537"/>
          </a:xfrm>
          <a:prstGeom prst="rect">
            <a:avLst/>
          </a:prstGeom>
          <a:noFill/>
          <a:ln w="9525">
            <a:noFill/>
            <a:miter lim="800000"/>
            <a:headEnd/>
            <a:tailEnd/>
          </a:ln>
        </p:spPr>
      </p:pic>
      <p:pic>
        <p:nvPicPr>
          <p:cNvPr id="72" name="Rectangle 71"/>
          <p:cNvPicPr>
            <a:picLocks noChangeArrowheads="1"/>
          </p:cNvPicPr>
          <p:nvPr/>
        </p:nvPicPr>
        <p:blipFill>
          <a:blip r:embed="rId62" cstate="print"/>
          <a:srcRect/>
          <a:stretch>
            <a:fillRect/>
          </a:stretch>
        </p:blipFill>
        <p:spPr bwMode="auto">
          <a:xfrm>
            <a:off x="2103438" y="2382838"/>
            <a:ext cx="4778375" cy="2268537"/>
          </a:xfrm>
          <a:prstGeom prst="rect">
            <a:avLst/>
          </a:prstGeom>
          <a:noFill/>
          <a:ln w="9525">
            <a:noFill/>
            <a:miter lim="800000"/>
            <a:headEnd/>
            <a:tailEnd/>
          </a:ln>
        </p:spPr>
      </p:pic>
      <p:pic>
        <p:nvPicPr>
          <p:cNvPr id="73" name="Rectangle 72"/>
          <p:cNvPicPr>
            <a:picLocks noChangeArrowheads="1"/>
          </p:cNvPicPr>
          <p:nvPr/>
        </p:nvPicPr>
        <p:blipFill>
          <a:blip r:embed="rId63" cstate="print"/>
          <a:srcRect/>
          <a:stretch>
            <a:fillRect/>
          </a:stretch>
        </p:blipFill>
        <p:spPr bwMode="auto">
          <a:xfrm>
            <a:off x="2103438" y="2382838"/>
            <a:ext cx="4778375" cy="2268537"/>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15"/>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16"/>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1000"/>
                                  </p:stCondLst>
                                  <p:childTnLst>
                                    <p:set>
                                      <p:cBhvr>
                                        <p:cTn id="18" dur="1" fill="hold">
                                          <p:stCondLst>
                                            <p:cond delay="0"/>
                                          </p:stCondLst>
                                        </p:cTn>
                                        <p:tgtEl>
                                          <p:spTgt spid="17"/>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nodeType="afterEffect">
                                  <p:stCondLst>
                                    <p:cond delay="1000"/>
                                  </p:stCondLst>
                                  <p:childTnLst>
                                    <p:set>
                                      <p:cBhvr>
                                        <p:cTn id="21" dur="1" fill="hold">
                                          <p:stCondLst>
                                            <p:cond delay="0"/>
                                          </p:stCondLst>
                                        </p:cTn>
                                        <p:tgtEl>
                                          <p:spTgt spid="18"/>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nodeType="afterEffect">
                                  <p:stCondLst>
                                    <p:cond delay="1000"/>
                                  </p:stCondLst>
                                  <p:childTnLst>
                                    <p:set>
                                      <p:cBhvr>
                                        <p:cTn id="24" dur="1" fill="hold">
                                          <p:stCondLst>
                                            <p:cond delay="0"/>
                                          </p:stCondLst>
                                        </p:cTn>
                                        <p:tgtEl>
                                          <p:spTgt spid="19"/>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nodeType="afterEffect">
                                  <p:stCondLst>
                                    <p:cond delay="1000"/>
                                  </p:stCondLst>
                                  <p:childTnLst>
                                    <p:set>
                                      <p:cBhvr>
                                        <p:cTn id="27" dur="1" fill="hold">
                                          <p:stCondLst>
                                            <p:cond delay="0"/>
                                          </p:stCondLst>
                                        </p:cTn>
                                        <p:tgtEl>
                                          <p:spTgt spid="20"/>
                                        </p:tgtEl>
                                        <p:attrNameLst>
                                          <p:attrName>style.visibility</p:attrName>
                                        </p:attrNameLst>
                                      </p:cBhvr>
                                      <p:to>
                                        <p:strVal val="visible"/>
                                      </p:to>
                                    </p:set>
                                  </p:childTnLst>
                                </p:cTn>
                              </p:par>
                            </p:childTnLst>
                          </p:cTn>
                        </p:par>
                        <p:par>
                          <p:cTn id="28" fill="hold">
                            <p:stCondLst>
                              <p:cond delay="7000"/>
                            </p:stCondLst>
                            <p:childTnLst>
                              <p:par>
                                <p:cTn id="29" presetID="1" presetClass="entr" presetSubtype="0" fill="hold" nodeType="afterEffect">
                                  <p:stCondLst>
                                    <p:cond delay="1000"/>
                                  </p:stCondLst>
                                  <p:childTnLst>
                                    <p:set>
                                      <p:cBhvr>
                                        <p:cTn id="30" dur="1" fill="hold">
                                          <p:stCondLst>
                                            <p:cond delay="0"/>
                                          </p:stCondLst>
                                        </p:cTn>
                                        <p:tgtEl>
                                          <p:spTgt spid="21"/>
                                        </p:tgtEl>
                                        <p:attrNameLst>
                                          <p:attrName>style.visibility</p:attrName>
                                        </p:attrNameLst>
                                      </p:cBhvr>
                                      <p:to>
                                        <p:strVal val="visible"/>
                                      </p:to>
                                    </p:set>
                                  </p:childTnLst>
                                </p:cTn>
                              </p:par>
                            </p:childTnLst>
                          </p:cTn>
                        </p:par>
                        <p:par>
                          <p:cTn id="31" fill="hold">
                            <p:stCondLst>
                              <p:cond delay="8000"/>
                            </p:stCondLst>
                            <p:childTnLst>
                              <p:par>
                                <p:cTn id="32" presetID="1" presetClass="entr" presetSubtype="0" fill="hold" nodeType="afterEffect">
                                  <p:stCondLst>
                                    <p:cond delay="1000"/>
                                  </p:stCondLst>
                                  <p:childTnLst>
                                    <p:set>
                                      <p:cBhvr>
                                        <p:cTn id="33" dur="1" fill="hold">
                                          <p:stCondLst>
                                            <p:cond delay="0"/>
                                          </p:stCondLst>
                                        </p:cTn>
                                        <p:tgtEl>
                                          <p:spTgt spid="22"/>
                                        </p:tgtEl>
                                        <p:attrNameLst>
                                          <p:attrName>style.visibility</p:attrName>
                                        </p:attrNameLst>
                                      </p:cBhvr>
                                      <p:to>
                                        <p:strVal val="visible"/>
                                      </p:to>
                                    </p:set>
                                  </p:childTnLst>
                                </p:cTn>
                              </p:par>
                            </p:childTnLst>
                          </p:cTn>
                        </p:par>
                        <p:par>
                          <p:cTn id="34" fill="hold">
                            <p:stCondLst>
                              <p:cond delay="9000"/>
                            </p:stCondLst>
                            <p:childTnLst>
                              <p:par>
                                <p:cTn id="35" presetID="1" presetClass="entr" presetSubtype="0" fill="hold" nodeType="afterEffect">
                                  <p:stCondLst>
                                    <p:cond delay="1000"/>
                                  </p:stCondLst>
                                  <p:childTnLst>
                                    <p:set>
                                      <p:cBhvr>
                                        <p:cTn id="36" dur="1" fill="hold">
                                          <p:stCondLst>
                                            <p:cond delay="0"/>
                                          </p:stCondLst>
                                        </p:cTn>
                                        <p:tgtEl>
                                          <p:spTgt spid="23"/>
                                        </p:tgtEl>
                                        <p:attrNameLst>
                                          <p:attrName>style.visibility</p:attrName>
                                        </p:attrNameLst>
                                      </p:cBhvr>
                                      <p:to>
                                        <p:strVal val="visible"/>
                                      </p:to>
                                    </p:set>
                                  </p:childTnLst>
                                </p:cTn>
                              </p:par>
                            </p:childTnLst>
                          </p:cTn>
                        </p:par>
                        <p:par>
                          <p:cTn id="37" fill="hold">
                            <p:stCondLst>
                              <p:cond delay="10000"/>
                            </p:stCondLst>
                            <p:childTnLst>
                              <p:par>
                                <p:cTn id="38" presetID="1" presetClass="entr" presetSubtype="0" fill="hold" nodeType="afterEffect">
                                  <p:stCondLst>
                                    <p:cond delay="1000"/>
                                  </p:stCondLst>
                                  <p:childTnLst>
                                    <p:set>
                                      <p:cBhvr>
                                        <p:cTn id="39" dur="1" fill="hold">
                                          <p:stCondLst>
                                            <p:cond delay="0"/>
                                          </p:stCondLst>
                                        </p:cTn>
                                        <p:tgtEl>
                                          <p:spTgt spid="24"/>
                                        </p:tgtEl>
                                        <p:attrNameLst>
                                          <p:attrName>style.visibility</p:attrName>
                                        </p:attrNameLst>
                                      </p:cBhvr>
                                      <p:to>
                                        <p:strVal val="visible"/>
                                      </p:to>
                                    </p:set>
                                  </p:childTnLst>
                                </p:cTn>
                              </p:par>
                            </p:childTnLst>
                          </p:cTn>
                        </p:par>
                        <p:par>
                          <p:cTn id="40" fill="hold">
                            <p:stCondLst>
                              <p:cond delay="11000"/>
                            </p:stCondLst>
                            <p:childTnLst>
                              <p:par>
                                <p:cTn id="41" presetID="1" presetClass="entr" presetSubtype="0" fill="hold" nodeType="afterEffect">
                                  <p:stCondLst>
                                    <p:cond delay="1000"/>
                                  </p:stCondLst>
                                  <p:childTnLst>
                                    <p:set>
                                      <p:cBhvr>
                                        <p:cTn id="42" dur="1" fill="hold">
                                          <p:stCondLst>
                                            <p:cond delay="0"/>
                                          </p:stCondLst>
                                        </p:cTn>
                                        <p:tgtEl>
                                          <p:spTgt spid="25"/>
                                        </p:tgtEl>
                                        <p:attrNameLst>
                                          <p:attrName>style.visibility</p:attrName>
                                        </p:attrNameLst>
                                      </p:cBhvr>
                                      <p:to>
                                        <p:strVal val="visible"/>
                                      </p:to>
                                    </p:set>
                                  </p:childTnLst>
                                </p:cTn>
                              </p:par>
                            </p:childTnLst>
                          </p:cTn>
                        </p:par>
                        <p:par>
                          <p:cTn id="43" fill="hold">
                            <p:stCondLst>
                              <p:cond delay="12000"/>
                            </p:stCondLst>
                            <p:childTnLst>
                              <p:par>
                                <p:cTn id="44" presetID="1" presetClass="entr" presetSubtype="0" fill="hold" nodeType="afterEffect">
                                  <p:stCondLst>
                                    <p:cond delay="1000"/>
                                  </p:stCondLst>
                                  <p:childTnLst>
                                    <p:set>
                                      <p:cBhvr>
                                        <p:cTn id="45" dur="1" fill="hold">
                                          <p:stCondLst>
                                            <p:cond delay="0"/>
                                          </p:stCondLst>
                                        </p:cTn>
                                        <p:tgtEl>
                                          <p:spTgt spid="26"/>
                                        </p:tgtEl>
                                        <p:attrNameLst>
                                          <p:attrName>style.visibility</p:attrName>
                                        </p:attrNameLst>
                                      </p:cBhvr>
                                      <p:to>
                                        <p:strVal val="visible"/>
                                      </p:to>
                                    </p:set>
                                  </p:childTnLst>
                                </p:cTn>
                              </p:par>
                            </p:childTnLst>
                          </p:cTn>
                        </p:par>
                        <p:par>
                          <p:cTn id="46" fill="hold">
                            <p:stCondLst>
                              <p:cond delay="13000"/>
                            </p:stCondLst>
                            <p:childTnLst>
                              <p:par>
                                <p:cTn id="47" presetID="1" presetClass="entr" presetSubtype="0" fill="hold" nodeType="afterEffect">
                                  <p:stCondLst>
                                    <p:cond delay="1000"/>
                                  </p:stCondLst>
                                  <p:childTnLst>
                                    <p:set>
                                      <p:cBhvr>
                                        <p:cTn id="48" dur="1" fill="hold">
                                          <p:stCondLst>
                                            <p:cond delay="0"/>
                                          </p:stCondLst>
                                        </p:cTn>
                                        <p:tgtEl>
                                          <p:spTgt spid="27"/>
                                        </p:tgtEl>
                                        <p:attrNameLst>
                                          <p:attrName>style.visibility</p:attrName>
                                        </p:attrNameLst>
                                      </p:cBhvr>
                                      <p:to>
                                        <p:strVal val="visible"/>
                                      </p:to>
                                    </p:set>
                                  </p:childTnLst>
                                </p:cTn>
                              </p:par>
                            </p:childTnLst>
                          </p:cTn>
                        </p:par>
                        <p:par>
                          <p:cTn id="49" fill="hold">
                            <p:stCondLst>
                              <p:cond delay="14000"/>
                            </p:stCondLst>
                            <p:childTnLst>
                              <p:par>
                                <p:cTn id="50" presetID="1" presetClass="entr" presetSubtype="0" fill="hold" nodeType="afterEffect">
                                  <p:stCondLst>
                                    <p:cond delay="1000"/>
                                  </p:stCondLst>
                                  <p:childTnLst>
                                    <p:set>
                                      <p:cBhvr>
                                        <p:cTn id="51" dur="1" fill="hold">
                                          <p:stCondLst>
                                            <p:cond delay="0"/>
                                          </p:stCondLst>
                                        </p:cTn>
                                        <p:tgtEl>
                                          <p:spTgt spid="28"/>
                                        </p:tgtEl>
                                        <p:attrNameLst>
                                          <p:attrName>style.visibility</p:attrName>
                                        </p:attrNameLst>
                                      </p:cBhvr>
                                      <p:to>
                                        <p:strVal val="visible"/>
                                      </p:to>
                                    </p:set>
                                  </p:childTnLst>
                                </p:cTn>
                              </p:par>
                            </p:childTnLst>
                          </p:cTn>
                        </p:par>
                        <p:par>
                          <p:cTn id="52" fill="hold">
                            <p:stCondLst>
                              <p:cond delay="15000"/>
                            </p:stCondLst>
                            <p:childTnLst>
                              <p:par>
                                <p:cTn id="53" presetID="1" presetClass="entr" presetSubtype="0" fill="hold" nodeType="afterEffect">
                                  <p:stCondLst>
                                    <p:cond delay="1000"/>
                                  </p:stCondLst>
                                  <p:childTnLst>
                                    <p:set>
                                      <p:cBhvr>
                                        <p:cTn id="54" dur="1" fill="hold">
                                          <p:stCondLst>
                                            <p:cond delay="0"/>
                                          </p:stCondLst>
                                        </p:cTn>
                                        <p:tgtEl>
                                          <p:spTgt spid="29"/>
                                        </p:tgtEl>
                                        <p:attrNameLst>
                                          <p:attrName>style.visibility</p:attrName>
                                        </p:attrNameLst>
                                      </p:cBhvr>
                                      <p:to>
                                        <p:strVal val="visible"/>
                                      </p:to>
                                    </p:set>
                                  </p:childTnLst>
                                </p:cTn>
                              </p:par>
                            </p:childTnLst>
                          </p:cTn>
                        </p:par>
                        <p:par>
                          <p:cTn id="55" fill="hold">
                            <p:stCondLst>
                              <p:cond delay="16000"/>
                            </p:stCondLst>
                            <p:childTnLst>
                              <p:par>
                                <p:cTn id="56" presetID="1" presetClass="entr" presetSubtype="0" fill="hold" nodeType="afterEffect">
                                  <p:stCondLst>
                                    <p:cond delay="1000"/>
                                  </p:stCondLst>
                                  <p:childTnLst>
                                    <p:set>
                                      <p:cBhvr>
                                        <p:cTn id="57" dur="1" fill="hold">
                                          <p:stCondLst>
                                            <p:cond delay="0"/>
                                          </p:stCondLst>
                                        </p:cTn>
                                        <p:tgtEl>
                                          <p:spTgt spid="30"/>
                                        </p:tgtEl>
                                        <p:attrNameLst>
                                          <p:attrName>style.visibility</p:attrName>
                                        </p:attrNameLst>
                                      </p:cBhvr>
                                      <p:to>
                                        <p:strVal val="visible"/>
                                      </p:to>
                                    </p:set>
                                  </p:childTnLst>
                                </p:cTn>
                              </p:par>
                            </p:childTnLst>
                          </p:cTn>
                        </p:par>
                        <p:par>
                          <p:cTn id="58" fill="hold">
                            <p:stCondLst>
                              <p:cond delay="17000"/>
                            </p:stCondLst>
                            <p:childTnLst>
                              <p:par>
                                <p:cTn id="59" presetID="1" presetClass="entr" presetSubtype="0" fill="hold" nodeType="afterEffect">
                                  <p:stCondLst>
                                    <p:cond delay="1000"/>
                                  </p:stCondLst>
                                  <p:childTnLst>
                                    <p:set>
                                      <p:cBhvr>
                                        <p:cTn id="60" dur="1" fill="hold">
                                          <p:stCondLst>
                                            <p:cond delay="0"/>
                                          </p:stCondLst>
                                        </p:cTn>
                                        <p:tgtEl>
                                          <p:spTgt spid="31"/>
                                        </p:tgtEl>
                                        <p:attrNameLst>
                                          <p:attrName>style.visibility</p:attrName>
                                        </p:attrNameLst>
                                      </p:cBhvr>
                                      <p:to>
                                        <p:strVal val="visible"/>
                                      </p:to>
                                    </p:set>
                                  </p:childTnLst>
                                </p:cTn>
                              </p:par>
                            </p:childTnLst>
                          </p:cTn>
                        </p:par>
                        <p:par>
                          <p:cTn id="61" fill="hold">
                            <p:stCondLst>
                              <p:cond delay="18000"/>
                            </p:stCondLst>
                            <p:childTnLst>
                              <p:par>
                                <p:cTn id="62" presetID="1" presetClass="entr" presetSubtype="0" fill="hold" nodeType="afterEffect">
                                  <p:stCondLst>
                                    <p:cond delay="1000"/>
                                  </p:stCondLst>
                                  <p:childTnLst>
                                    <p:set>
                                      <p:cBhvr>
                                        <p:cTn id="63" dur="1" fill="hold">
                                          <p:stCondLst>
                                            <p:cond delay="0"/>
                                          </p:stCondLst>
                                        </p:cTn>
                                        <p:tgtEl>
                                          <p:spTgt spid="32"/>
                                        </p:tgtEl>
                                        <p:attrNameLst>
                                          <p:attrName>style.visibility</p:attrName>
                                        </p:attrNameLst>
                                      </p:cBhvr>
                                      <p:to>
                                        <p:strVal val="visible"/>
                                      </p:to>
                                    </p:set>
                                  </p:childTnLst>
                                </p:cTn>
                              </p:par>
                            </p:childTnLst>
                          </p:cTn>
                        </p:par>
                        <p:par>
                          <p:cTn id="64" fill="hold">
                            <p:stCondLst>
                              <p:cond delay="19000"/>
                            </p:stCondLst>
                            <p:childTnLst>
                              <p:par>
                                <p:cTn id="65" presetID="1" presetClass="entr" presetSubtype="0" fill="hold" nodeType="afterEffect">
                                  <p:stCondLst>
                                    <p:cond delay="1000"/>
                                  </p:stCondLst>
                                  <p:childTnLst>
                                    <p:set>
                                      <p:cBhvr>
                                        <p:cTn id="66" dur="1" fill="hold">
                                          <p:stCondLst>
                                            <p:cond delay="0"/>
                                          </p:stCondLst>
                                        </p:cTn>
                                        <p:tgtEl>
                                          <p:spTgt spid="33"/>
                                        </p:tgtEl>
                                        <p:attrNameLst>
                                          <p:attrName>style.visibility</p:attrName>
                                        </p:attrNameLst>
                                      </p:cBhvr>
                                      <p:to>
                                        <p:strVal val="visible"/>
                                      </p:to>
                                    </p:set>
                                  </p:childTnLst>
                                </p:cTn>
                              </p:par>
                            </p:childTnLst>
                          </p:cTn>
                        </p:par>
                        <p:par>
                          <p:cTn id="67" fill="hold">
                            <p:stCondLst>
                              <p:cond delay="20000"/>
                            </p:stCondLst>
                            <p:childTnLst>
                              <p:par>
                                <p:cTn id="68" presetID="1" presetClass="entr" presetSubtype="0" fill="hold" nodeType="afterEffect">
                                  <p:stCondLst>
                                    <p:cond delay="1000"/>
                                  </p:stCondLst>
                                  <p:childTnLst>
                                    <p:set>
                                      <p:cBhvr>
                                        <p:cTn id="69" dur="1" fill="hold">
                                          <p:stCondLst>
                                            <p:cond delay="0"/>
                                          </p:stCondLst>
                                        </p:cTn>
                                        <p:tgtEl>
                                          <p:spTgt spid="34"/>
                                        </p:tgtEl>
                                        <p:attrNameLst>
                                          <p:attrName>style.visibility</p:attrName>
                                        </p:attrNameLst>
                                      </p:cBhvr>
                                      <p:to>
                                        <p:strVal val="visible"/>
                                      </p:to>
                                    </p:set>
                                  </p:childTnLst>
                                </p:cTn>
                              </p:par>
                            </p:childTnLst>
                          </p:cTn>
                        </p:par>
                        <p:par>
                          <p:cTn id="70" fill="hold">
                            <p:stCondLst>
                              <p:cond delay="21000"/>
                            </p:stCondLst>
                            <p:childTnLst>
                              <p:par>
                                <p:cTn id="71" presetID="1" presetClass="entr" presetSubtype="0" fill="hold" nodeType="afterEffect">
                                  <p:stCondLst>
                                    <p:cond delay="1000"/>
                                  </p:stCondLst>
                                  <p:childTnLst>
                                    <p:set>
                                      <p:cBhvr>
                                        <p:cTn id="72" dur="1" fill="hold">
                                          <p:stCondLst>
                                            <p:cond delay="0"/>
                                          </p:stCondLst>
                                        </p:cTn>
                                        <p:tgtEl>
                                          <p:spTgt spid="35"/>
                                        </p:tgtEl>
                                        <p:attrNameLst>
                                          <p:attrName>style.visibility</p:attrName>
                                        </p:attrNameLst>
                                      </p:cBhvr>
                                      <p:to>
                                        <p:strVal val="visible"/>
                                      </p:to>
                                    </p:set>
                                  </p:childTnLst>
                                </p:cTn>
                              </p:par>
                            </p:childTnLst>
                          </p:cTn>
                        </p:par>
                        <p:par>
                          <p:cTn id="73" fill="hold">
                            <p:stCondLst>
                              <p:cond delay="22000"/>
                            </p:stCondLst>
                            <p:childTnLst>
                              <p:par>
                                <p:cTn id="74" presetID="1" presetClass="entr" presetSubtype="0" fill="hold" nodeType="afterEffect">
                                  <p:stCondLst>
                                    <p:cond delay="1000"/>
                                  </p:stCondLst>
                                  <p:childTnLst>
                                    <p:set>
                                      <p:cBhvr>
                                        <p:cTn id="75" dur="1" fill="hold">
                                          <p:stCondLst>
                                            <p:cond delay="0"/>
                                          </p:stCondLst>
                                        </p:cTn>
                                        <p:tgtEl>
                                          <p:spTgt spid="36"/>
                                        </p:tgtEl>
                                        <p:attrNameLst>
                                          <p:attrName>style.visibility</p:attrName>
                                        </p:attrNameLst>
                                      </p:cBhvr>
                                      <p:to>
                                        <p:strVal val="visible"/>
                                      </p:to>
                                    </p:set>
                                  </p:childTnLst>
                                </p:cTn>
                              </p:par>
                            </p:childTnLst>
                          </p:cTn>
                        </p:par>
                        <p:par>
                          <p:cTn id="76" fill="hold">
                            <p:stCondLst>
                              <p:cond delay="23000"/>
                            </p:stCondLst>
                            <p:childTnLst>
                              <p:par>
                                <p:cTn id="77" presetID="1" presetClass="entr" presetSubtype="0" fill="hold" nodeType="afterEffect">
                                  <p:stCondLst>
                                    <p:cond delay="1000"/>
                                  </p:stCondLst>
                                  <p:childTnLst>
                                    <p:set>
                                      <p:cBhvr>
                                        <p:cTn id="78" dur="1" fill="hold">
                                          <p:stCondLst>
                                            <p:cond delay="0"/>
                                          </p:stCondLst>
                                        </p:cTn>
                                        <p:tgtEl>
                                          <p:spTgt spid="37"/>
                                        </p:tgtEl>
                                        <p:attrNameLst>
                                          <p:attrName>style.visibility</p:attrName>
                                        </p:attrNameLst>
                                      </p:cBhvr>
                                      <p:to>
                                        <p:strVal val="visible"/>
                                      </p:to>
                                    </p:set>
                                  </p:childTnLst>
                                </p:cTn>
                              </p:par>
                            </p:childTnLst>
                          </p:cTn>
                        </p:par>
                        <p:par>
                          <p:cTn id="79" fill="hold">
                            <p:stCondLst>
                              <p:cond delay="24000"/>
                            </p:stCondLst>
                            <p:childTnLst>
                              <p:par>
                                <p:cTn id="80" presetID="1" presetClass="entr" presetSubtype="0" fill="hold" nodeType="afterEffect">
                                  <p:stCondLst>
                                    <p:cond delay="1000"/>
                                  </p:stCondLst>
                                  <p:childTnLst>
                                    <p:set>
                                      <p:cBhvr>
                                        <p:cTn id="81" dur="1" fill="hold">
                                          <p:stCondLst>
                                            <p:cond delay="0"/>
                                          </p:stCondLst>
                                        </p:cTn>
                                        <p:tgtEl>
                                          <p:spTgt spid="38"/>
                                        </p:tgtEl>
                                        <p:attrNameLst>
                                          <p:attrName>style.visibility</p:attrName>
                                        </p:attrNameLst>
                                      </p:cBhvr>
                                      <p:to>
                                        <p:strVal val="visible"/>
                                      </p:to>
                                    </p:set>
                                  </p:childTnLst>
                                </p:cTn>
                              </p:par>
                            </p:childTnLst>
                          </p:cTn>
                        </p:par>
                        <p:par>
                          <p:cTn id="82" fill="hold">
                            <p:stCondLst>
                              <p:cond delay="25000"/>
                            </p:stCondLst>
                            <p:childTnLst>
                              <p:par>
                                <p:cTn id="83" presetID="1" presetClass="entr" presetSubtype="0" fill="hold" nodeType="afterEffect">
                                  <p:stCondLst>
                                    <p:cond delay="1000"/>
                                  </p:stCondLst>
                                  <p:childTnLst>
                                    <p:set>
                                      <p:cBhvr>
                                        <p:cTn id="84" dur="1" fill="hold">
                                          <p:stCondLst>
                                            <p:cond delay="0"/>
                                          </p:stCondLst>
                                        </p:cTn>
                                        <p:tgtEl>
                                          <p:spTgt spid="39"/>
                                        </p:tgtEl>
                                        <p:attrNameLst>
                                          <p:attrName>style.visibility</p:attrName>
                                        </p:attrNameLst>
                                      </p:cBhvr>
                                      <p:to>
                                        <p:strVal val="visible"/>
                                      </p:to>
                                    </p:set>
                                  </p:childTnLst>
                                </p:cTn>
                              </p:par>
                            </p:childTnLst>
                          </p:cTn>
                        </p:par>
                        <p:par>
                          <p:cTn id="85" fill="hold">
                            <p:stCondLst>
                              <p:cond delay="26000"/>
                            </p:stCondLst>
                            <p:childTnLst>
                              <p:par>
                                <p:cTn id="86" presetID="1" presetClass="entr" presetSubtype="0" fill="hold" nodeType="afterEffect">
                                  <p:stCondLst>
                                    <p:cond delay="1000"/>
                                  </p:stCondLst>
                                  <p:childTnLst>
                                    <p:set>
                                      <p:cBhvr>
                                        <p:cTn id="87" dur="1" fill="hold">
                                          <p:stCondLst>
                                            <p:cond delay="0"/>
                                          </p:stCondLst>
                                        </p:cTn>
                                        <p:tgtEl>
                                          <p:spTgt spid="40"/>
                                        </p:tgtEl>
                                        <p:attrNameLst>
                                          <p:attrName>style.visibility</p:attrName>
                                        </p:attrNameLst>
                                      </p:cBhvr>
                                      <p:to>
                                        <p:strVal val="visible"/>
                                      </p:to>
                                    </p:set>
                                  </p:childTnLst>
                                </p:cTn>
                              </p:par>
                            </p:childTnLst>
                          </p:cTn>
                        </p:par>
                        <p:par>
                          <p:cTn id="88" fill="hold">
                            <p:stCondLst>
                              <p:cond delay="27000"/>
                            </p:stCondLst>
                            <p:childTnLst>
                              <p:par>
                                <p:cTn id="89" presetID="1" presetClass="entr" presetSubtype="0" fill="hold" nodeType="afterEffect">
                                  <p:stCondLst>
                                    <p:cond delay="1000"/>
                                  </p:stCondLst>
                                  <p:childTnLst>
                                    <p:set>
                                      <p:cBhvr>
                                        <p:cTn id="90" dur="1" fill="hold">
                                          <p:stCondLst>
                                            <p:cond delay="0"/>
                                          </p:stCondLst>
                                        </p:cTn>
                                        <p:tgtEl>
                                          <p:spTgt spid="41"/>
                                        </p:tgtEl>
                                        <p:attrNameLst>
                                          <p:attrName>style.visibility</p:attrName>
                                        </p:attrNameLst>
                                      </p:cBhvr>
                                      <p:to>
                                        <p:strVal val="visible"/>
                                      </p:to>
                                    </p:set>
                                  </p:childTnLst>
                                </p:cTn>
                              </p:par>
                            </p:childTnLst>
                          </p:cTn>
                        </p:par>
                        <p:par>
                          <p:cTn id="91" fill="hold">
                            <p:stCondLst>
                              <p:cond delay="28000"/>
                            </p:stCondLst>
                            <p:childTnLst>
                              <p:par>
                                <p:cTn id="92" presetID="1" presetClass="entr" presetSubtype="0" fill="hold" nodeType="afterEffect">
                                  <p:stCondLst>
                                    <p:cond delay="1000"/>
                                  </p:stCondLst>
                                  <p:childTnLst>
                                    <p:set>
                                      <p:cBhvr>
                                        <p:cTn id="93" dur="1" fill="hold">
                                          <p:stCondLst>
                                            <p:cond delay="0"/>
                                          </p:stCondLst>
                                        </p:cTn>
                                        <p:tgtEl>
                                          <p:spTgt spid="42"/>
                                        </p:tgtEl>
                                        <p:attrNameLst>
                                          <p:attrName>style.visibility</p:attrName>
                                        </p:attrNameLst>
                                      </p:cBhvr>
                                      <p:to>
                                        <p:strVal val="visible"/>
                                      </p:to>
                                    </p:set>
                                  </p:childTnLst>
                                </p:cTn>
                              </p:par>
                            </p:childTnLst>
                          </p:cTn>
                        </p:par>
                        <p:par>
                          <p:cTn id="94" fill="hold">
                            <p:stCondLst>
                              <p:cond delay="29000"/>
                            </p:stCondLst>
                            <p:childTnLst>
                              <p:par>
                                <p:cTn id="95" presetID="1" presetClass="entr" presetSubtype="0" fill="hold" nodeType="afterEffect">
                                  <p:stCondLst>
                                    <p:cond delay="1000"/>
                                  </p:stCondLst>
                                  <p:childTnLst>
                                    <p:set>
                                      <p:cBhvr>
                                        <p:cTn id="96" dur="1" fill="hold">
                                          <p:stCondLst>
                                            <p:cond delay="0"/>
                                          </p:stCondLst>
                                        </p:cTn>
                                        <p:tgtEl>
                                          <p:spTgt spid="43"/>
                                        </p:tgtEl>
                                        <p:attrNameLst>
                                          <p:attrName>style.visibility</p:attrName>
                                        </p:attrNameLst>
                                      </p:cBhvr>
                                      <p:to>
                                        <p:strVal val="visible"/>
                                      </p:to>
                                    </p:set>
                                  </p:childTnLst>
                                </p:cTn>
                              </p:par>
                            </p:childTnLst>
                          </p:cTn>
                        </p:par>
                        <p:par>
                          <p:cTn id="97" fill="hold">
                            <p:stCondLst>
                              <p:cond delay="30000"/>
                            </p:stCondLst>
                            <p:childTnLst>
                              <p:par>
                                <p:cTn id="98" presetID="1" presetClass="entr" presetSubtype="0" fill="hold" nodeType="afterEffect">
                                  <p:stCondLst>
                                    <p:cond delay="1000"/>
                                  </p:stCondLst>
                                  <p:childTnLst>
                                    <p:set>
                                      <p:cBhvr>
                                        <p:cTn id="99" dur="1" fill="hold">
                                          <p:stCondLst>
                                            <p:cond delay="0"/>
                                          </p:stCondLst>
                                        </p:cTn>
                                        <p:tgtEl>
                                          <p:spTgt spid="44"/>
                                        </p:tgtEl>
                                        <p:attrNameLst>
                                          <p:attrName>style.visibility</p:attrName>
                                        </p:attrNameLst>
                                      </p:cBhvr>
                                      <p:to>
                                        <p:strVal val="visible"/>
                                      </p:to>
                                    </p:set>
                                  </p:childTnLst>
                                </p:cTn>
                              </p:par>
                            </p:childTnLst>
                          </p:cTn>
                        </p:par>
                        <p:par>
                          <p:cTn id="100" fill="hold">
                            <p:stCondLst>
                              <p:cond delay="31000"/>
                            </p:stCondLst>
                            <p:childTnLst>
                              <p:par>
                                <p:cTn id="101" presetID="1" presetClass="entr" presetSubtype="0" fill="hold" nodeType="afterEffect">
                                  <p:stCondLst>
                                    <p:cond delay="1000"/>
                                  </p:stCondLst>
                                  <p:childTnLst>
                                    <p:set>
                                      <p:cBhvr>
                                        <p:cTn id="102" dur="1" fill="hold">
                                          <p:stCondLst>
                                            <p:cond delay="0"/>
                                          </p:stCondLst>
                                        </p:cTn>
                                        <p:tgtEl>
                                          <p:spTgt spid="45"/>
                                        </p:tgtEl>
                                        <p:attrNameLst>
                                          <p:attrName>style.visibility</p:attrName>
                                        </p:attrNameLst>
                                      </p:cBhvr>
                                      <p:to>
                                        <p:strVal val="visible"/>
                                      </p:to>
                                    </p:set>
                                  </p:childTnLst>
                                </p:cTn>
                              </p:par>
                            </p:childTnLst>
                          </p:cTn>
                        </p:par>
                        <p:par>
                          <p:cTn id="103" fill="hold">
                            <p:stCondLst>
                              <p:cond delay="32000"/>
                            </p:stCondLst>
                            <p:childTnLst>
                              <p:par>
                                <p:cTn id="104" presetID="1" presetClass="entr" presetSubtype="0" fill="hold" nodeType="afterEffect">
                                  <p:stCondLst>
                                    <p:cond delay="1000"/>
                                  </p:stCondLst>
                                  <p:childTnLst>
                                    <p:set>
                                      <p:cBhvr>
                                        <p:cTn id="105" dur="1" fill="hold">
                                          <p:stCondLst>
                                            <p:cond delay="0"/>
                                          </p:stCondLst>
                                        </p:cTn>
                                        <p:tgtEl>
                                          <p:spTgt spid="46"/>
                                        </p:tgtEl>
                                        <p:attrNameLst>
                                          <p:attrName>style.visibility</p:attrName>
                                        </p:attrNameLst>
                                      </p:cBhvr>
                                      <p:to>
                                        <p:strVal val="visible"/>
                                      </p:to>
                                    </p:set>
                                  </p:childTnLst>
                                </p:cTn>
                              </p:par>
                            </p:childTnLst>
                          </p:cTn>
                        </p:par>
                        <p:par>
                          <p:cTn id="106" fill="hold">
                            <p:stCondLst>
                              <p:cond delay="33000"/>
                            </p:stCondLst>
                            <p:childTnLst>
                              <p:par>
                                <p:cTn id="107" presetID="1" presetClass="entr" presetSubtype="0" fill="hold" nodeType="afterEffect">
                                  <p:stCondLst>
                                    <p:cond delay="1000"/>
                                  </p:stCondLst>
                                  <p:childTnLst>
                                    <p:set>
                                      <p:cBhvr>
                                        <p:cTn id="108" dur="1" fill="hold">
                                          <p:stCondLst>
                                            <p:cond delay="0"/>
                                          </p:stCondLst>
                                        </p:cTn>
                                        <p:tgtEl>
                                          <p:spTgt spid="47"/>
                                        </p:tgtEl>
                                        <p:attrNameLst>
                                          <p:attrName>style.visibility</p:attrName>
                                        </p:attrNameLst>
                                      </p:cBhvr>
                                      <p:to>
                                        <p:strVal val="visible"/>
                                      </p:to>
                                    </p:set>
                                  </p:childTnLst>
                                </p:cTn>
                              </p:par>
                            </p:childTnLst>
                          </p:cTn>
                        </p:par>
                        <p:par>
                          <p:cTn id="109" fill="hold">
                            <p:stCondLst>
                              <p:cond delay="34000"/>
                            </p:stCondLst>
                            <p:childTnLst>
                              <p:par>
                                <p:cTn id="110" presetID="1" presetClass="entr" presetSubtype="0" fill="hold" nodeType="afterEffect">
                                  <p:stCondLst>
                                    <p:cond delay="1000"/>
                                  </p:stCondLst>
                                  <p:childTnLst>
                                    <p:set>
                                      <p:cBhvr>
                                        <p:cTn id="111" dur="1" fill="hold">
                                          <p:stCondLst>
                                            <p:cond delay="0"/>
                                          </p:stCondLst>
                                        </p:cTn>
                                        <p:tgtEl>
                                          <p:spTgt spid="48"/>
                                        </p:tgtEl>
                                        <p:attrNameLst>
                                          <p:attrName>style.visibility</p:attrName>
                                        </p:attrNameLst>
                                      </p:cBhvr>
                                      <p:to>
                                        <p:strVal val="visible"/>
                                      </p:to>
                                    </p:set>
                                  </p:childTnLst>
                                </p:cTn>
                              </p:par>
                            </p:childTnLst>
                          </p:cTn>
                        </p:par>
                        <p:par>
                          <p:cTn id="112" fill="hold">
                            <p:stCondLst>
                              <p:cond delay="35000"/>
                            </p:stCondLst>
                            <p:childTnLst>
                              <p:par>
                                <p:cTn id="113" presetID="1" presetClass="entr" presetSubtype="0" fill="hold" nodeType="afterEffect">
                                  <p:stCondLst>
                                    <p:cond delay="1000"/>
                                  </p:stCondLst>
                                  <p:childTnLst>
                                    <p:set>
                                      <p:cBhvr>
                                        <p:cTn id="114" dur="1" fill="hold">
                                          <p:stCondLst>
                                            <p:cond delay="0"/>
                                          </p:stCondLst>
                                        </p:cTn>
                                        <p:tgtEl>
                                          <p:spTgt spid="49"/>
                                        </p:tgtEl>
                                        <p:attrNameLst>
                                          <p:attrName>style.visibility</p:attrName>
                                        </p:attrNameLst>
                                      </p:cBhvr>
                                      <p:to>
                                        <p:strVal val="visible"/>
                                      </p:to>
                                    </p:set>
                                  </p:childTnLst>
                                </p:cTn>
                              </p:par>
                            </p:childTnLst>
                          </p:cTn>
                        </p:par>
                        <p:par>
                          <p:cTn id="115" fill="hold">
                            <p:stCondLst>
                              <p:cond delay="36000"/>
                            </p:stCondLst>
                            <p:childTnLst>
                              <p:par>
                                <p:cTn id="116" presetID="1" presetClass="entr" presetSubtype="0" fill="hold" nodeType="afterEffect">
                                  <p:stCondLst>
                                    <p:cond delay="1000"/>
                                  </p:stCondLst>
                                  <p:childTnLst>
                                    <p:set>
                                      <p:cBhvr>
                                        <p:cTn id="117" dur="1" fill="hold">
                                          <p:stCondLst>
                                            <p:cond delay="0"/>
                                          </p:stCondLst>
                                        </p:cTn>
                                        <p:tgtEl>
                                          <p:spTgt spid="50"/>
                                        </p:tgtEl>
                                        <p:attrNameLst>
                                          <p:attrName>style.visibility</p:attrName>
                                        </p:attrNameLst>
                                      </p:cBhvr>
                                      <p:to>
                                        <p:strVal val="visible"/>
                                      </p:to>
                                    </p:set>
                                  </p:childTnLst>
                                </p:cTn>
                              </p:par>
                            </p:childTnLst>
                          </p:cTn>
                        </p:par>
                        <p:par>
                          <p:cTn id="118" fill="hold">
                            <p:stCondLst>
                              <p:cond delay="37000"/>
                            </p:stCondLst>
                            <p:childTnLst>
                              <p:par>
                                <p:cTn id="119" presetID="1" presetClass="entr" presetSubtype="0" fill="hold" nodeType="afterEffect">
                                  <p:stCondLst>
                                    <p:cond delay="1000"/>
                                  </p:stCondLst>
                                  <p:childTnLst>
                                    <p:set>
                                      <p:cBhvr>
                                        <p:cTn id="120" dur="1" fill="hold">
                                          <p:stCondLst>
                                            <p:cond delay="0"/>
                                          </p:stCondLst>
                                        </p:cTn>
                                        <p:tgtEl>
                                          <p:spTgt spid="51"/>
                                        </p:tgtEl>
                                        <p:attrNameLst>
                                          <p:attrName>style.visibility</p:attrName>
                                        </p:attrNameLst>
                                      </p:cBhvr>
                                      <p:to>
                                        <p:strVal val="visible"/>
                                      </p:to>
                                    </p:set>
                                  </p:childTnLst>
                                </p:cTn>
                              </p:par>
                            </p:childTnLst>
                          </p:cTn>
                        </p:par>
                        <p:par>
                          <p:cTn id="121" fill="hold">
                            <p:stCondLst>
                              <p:cond delay="38000"/>
                            </p:stCondLst>
                            <p:childTnLst>
                              <p:par>
                                <p:cTn id="122" presetID="1" presetClass="entr" presetSubtype="0" fill="hold" nodeType="afterEffect">
                                  <p:stCondLst>
                                    <p:cond delay="1000"/>
                                  </p:stCondLst>
                                  <p:childTnLst>
                                    <p:set>
                                      <p:cBhvr>
                                        <p:cTn id="123" dur="1" fill="hold">
                                          <p:stCondLst>
                                            <p:cond delay="0"/>
                                          </p:stCondLst>
                                        </p:cTn>
                                        <p:tgtEl>
                                          <p:spTgt spid="52"/>
                                        </p:tgtEl>
                                        <p:attrNameLst>
                                          <p:attrName>style.visibility</p:attrName>
                                        </p:attrNameLst>
                                      </p:cBhvr>
                                      <p:to>
                                        <p:strVal val="visible"/>
                                      </p:to>
                                    </p:set>
                                  </p:childTnLst>
                                </p:cTn>
                              </p:par>
                            </p:childTnLst>
                          </p:cTn>
                        </p:par>
                        <p:par>
                          <p:cTn id="124" fill="hold">
                            <p:stCondLst>
                              <p:cond delay="39000"/>
                            </p:stCondLst>
                            <p:childTnLst>
                              <p:par>
                                <p:cTn id="125" presetID="1" presetClass="entr" presetSubtype="0" fill="hold" nodeType="afterEffect">
                                  <p:stCondLst>
                                    <p:cond delay="1000"/>
                                  </p:stCondLst>
                                  <p:childTnLst>
                                    <p:set>
                                      <p:cBhvr>
                                        <p:cTn id="126" dur="1" fill="hold">
                                          <p:stCondLst>
                                            <p:cond delay="0"/>
                                          </p:stCondLst>
                                        </p:cTn>
                                        <p:tgtEl>
                                          <p:spTgt spid="53"/>
                                        </p:tgtEl>
                                        <p:attrNameLst>
                                          <p:attrName>style.visibility</p:attrName>
                                        </p:attrNameLst>
                                      </p:cBhvr>
                                      <p:to>
                                        <p:strVal val="visible"/>
                                      </p:to>
                                    </p:set>
                                  </p:childTnLst>
                                </p:cTn>
                              </p:par>
                            </p:childTnLst>
                          </p:cTn>
                        </p:par>
                        <p:par>
                          <p:cTn id="127" fill="hold">
                            <p:stCondLst>
                              <p:cond delay="40000"/>
                            </p:stCondLst>
                            <p:childTnLst>
                              <p:par>
                                <p:cTn id="128" presetID="1" presetClass="entr" presetSubtype="0" fill="hold" nodeType="afterEffect">
                                  <p:stCondLst>
                                    <p:cond delay="1000"/>
                                  </p:stCondLst>
                                  <p:childTnLst>
                                    <p:set>
                                      <p:cBhvr>
                                        <p:cTn id="129" dur="1" fill="hold">
                                          <p:stCondLst>
                                            <p:cond delay="0"/>
                                          </p:stCondLst>
                                        </p:cTn>
                                        <p:tgtEl>
                                          <p:spTgt spid="54"/>
                                        </p:tgtEl>
                                        <p:attrNameLst>
                                          <p:attrName>style.visibility</p:attrName>
                                        </p:attrNameLst>
                                      </p:cBhvr>
                                      <p:to>
                                        <p:strVal val="visible"/>
                                      </p:to>
                                    </p:set>
                                  </p:childTnLst>
                                </p:cTn>
                              </p:par>
                            </p:childTnLst>
                          </p:cTn>
                        </p:par>
                        <p:par>
                          <p:cTn id="130" fill="hold">
                            <p:stCondLst>
                              <p:cond delay="41000"/>
                            </p:stCondLst>
                            <p:childTnLst>
                              <p:par>
                                <p:cTn id="131" presetID="1" presetClass="entr" presetSubtype="0" fill="hold" nodeType="afterEffect">
                                  <p:stCondLst>
                                    <p:cond delay="1000"/>
                                  </p:stCondLst>
                                  <p:childTnLst>
                                    <p:set>
                                      <p:cBhvr>
                                        <p:cTn id="132" dur="1" fill="hold">
                                          <p:stCondLst>
                                            <p:cond delay="0"/>
                                          </p:stCondLst>
                                        </p:cTn>
                                        <p:tgtEl>
                                          <p:spTgt spid="55"/>
                                        </p:tgtEl>
                                        <p:attrNameLst>
                                          <p:attrName>style.visibility</p:attrName>
                                        </p:attrNameLst>
                                      </p:cBhvr>
                                      <p:to>
                                        <p:strVal val="visible"/>
                                      </p:to>
                                    </p:set>
                                  </p:childTnLst>
                                </p:cTn>
                              </p:par>
                            </p:childTnLst>
                          </p:cTn>
                        </p:par>
                        <p:par>
                          <p:cTn id="133" fill="hold">
                            <p:stCondLst>
                              <p:cond delay="42000"/>
                            </p:stCondLst>
                            <p:childTnLst>
                              <p:par>
                                <p:cTn id="134" presetID="1" presetClass="entr" presetSubtype="0" fill="hold" nodeType="afterEffect">
                                  <p:stCondLst>
                                    <p:cond delay="1000"/>
                                  </p:stCondLst>
                                  <p:childTnLst>
                                    <p:set>
                                      <p:cBhvr>
                                        <p:cTn id="135" dur="1" fill="hold">
                                          <p:stCondLst>
                                            <p:cond delay="0"/>
                                          </p:stCondLst>
                                        </p:cTn>
                                        <p:tgtEl>
                                          <p:spTgt spid="56"/>
                                        </p:tgtEl>
                                        <p:attrNameLst>
                                          <p:attrName>style.visibility</p:attrName>
                                        </p:attrNameLst>
                                      </p:cBhvr>
                                      <p:to>
                                        <p:strVal val="visible"/>
                                      </p:to>
                                    </p:set>
                                  </p:childTnLst>
                                </p:cTn>
                              </p:par>
                            </p:childTnLst>
                          </p:cTn>
                        </p:par>
                        <p:par>
                          <p:cTn id="136" fill="hold">
                            <p:stCondLst>
                              <p:cond delay="43000"/>
                            </p:stCondLst>
                            <p:childTnLst>
                              <p:par>
                                <p:cTn id="137" presetID="1" presetClass="entr" presetSubtype="0" fill="hold" nodeType="afterEffect">
                                  <p:stCondLst>
                                    <p:cond delay="1000"/>
                                  </p:stCondLst>
                                  <p:childTnLst>
                                    <p:set>
                                      <p:cBhvr>
                                        <p:cTn id="138" dur="1" fill="hold">
                                          <p:stCondLst>
                                            <p:cond delay="0"/>
                                          </p:stCondLst>
                                        </p:cTn>
                                        <p:tgtEl>
                                          <p:spTgt spid="57"/>
                                        </p:tgtEl>
                                        <p:attrNameLst>
                                          <p:attrName>style.visibility</p:attrName>
                                        </p:attrNameLst>
                                      </p:cBhvr>
                                      <p:to>
                                        <p:strVal val="visible"/>
                                      </p:to>
                                    </p:set>
                                  </p:childTnLst>
                                </p:cTn>
                              </p:par>
                            </p:childTnLst>
                          </p:cTn>
                        </p:par>
                        <p:par>
                          <p:cTn id="139" fill="hold">
                            <p:stCondLst>
                              <p:cond delay="44000"/>
                            </p:stCondLst>
                            <p:childTnLst>
                              <p:par>
                                <p:cTn id="140" presetID="1" presetClass="entr" presetSubtype="0" fill="hold" nodeType="afterEffect">
                                  <p:stCondLst>
                                    <p:cond delay="1000"/>
                                  </p:stCondLst>
                                  <p:childTnLst>
                                    <p:set>
                                      <p:cBhvr>
                                        <p:cTn id="141" dur="1" fill="hold">
                                          <p:stCondLst>
                                            <p:cond delay="0"/>
                                          </p:stCondLst>
                                        </p:cTn>
                                        <p:tgtEl>
                                          <p:spTgt spid="58"/>
                                        </p:tgtEl>
                                        <p:attrNameLst>
                                          <p:attrName>style.visibility</p:attrName>
                                        </p:attrNameLst>
                                      </p:cBhvr>
                                      <p:to>
                                        <p:strVal val="visible"/>
                                      </p:to>
                                    </p:set>
                                  </p:childTnLst>
                                </p:cTn>
                              </p:par>
                            </p:childTnLst>
                          </p:cTn>
                        </p:par>
                        <p:par>
                          <p:cTn id="142" fill="hold">
                            <p:stCondLst>
                              <p:cond delay="45000"/>
                            </p:stCondLst>
                            <p:childTnLst>
                              <p:par>
                                <p:cTn id="143" presetID="1" presetClass="entr" presetSubtype="0" fill="hold" nodeType="afterEffect">
                                  <p:stCondLst>
                                    <p:cond delay="1000"/>
                                  </p:stCondLst>
                                  <p:childTnLst>
                                    <p:set>
                                      <p:cBhvr>
                                        <p:cTn id="144" dur="1" fill="hold">
                                          <p:stCondLst>
                                            <p:cond delay="0"/>
                                          </p:stCondLst>
                                        </p:cTn>
                                        <p:tgtEl>
                                          <p:spTgt spid="59"/>
                                        </p:tgtEl>
                                        <p:attrNameLst>
                                          <p:attrName>style.visibility</p:attrName>
                                        </p:attrNameLst>
                                      </p:cBhvr>
                                      <p:to>
                                        <p:strVal val="visible"/>
                                      </p:to>
                                    </p:set>
                                  </p:childTnLst>
                                </p:cTn>
                              </p:par>
                            </p:childTnLst>
                          </p:cTn>
                        </p:par>
                        <p:par>
                          <p:cTn id="145" fill="hold">
                            <p:stCondLst>
                              <p:cond delay="46000"/>
                            </p:stCondLst>
                            <p:childTnLst>
                              <p:par>
                                <p:cTn id="146" presetID="1" presetClass="entr" presetSubtype="0" fill="hold" nodeType="afterEffect">
                                  <p:stCondLst>
                                    <p:cond delay="1000"/>
                                  </p:stCondLst>
                                  <p:childTnLst>
                                    <p:set>
                                      <p:cBhvr>
                                        <p:cTn id="147" dur="1" fill="hold">
                                          <p:stCondLst>
                                            <p:cond delay="0"/>
                                          </p:stCondLst>
                                        </p:cTn>
                                        <p:tgtEl>
                                          <p:spTgt spid="60"/>
                                        </p:tgtEl>
                                        <p:attrNameLst>
                                          <p:attrName>style.visibility</p:attrName>
                                        </p:attrNameLst>
                                      </p:cBhvr>
                                      <p:to>
                                        <p:strVal val="visible"/>
                                      </p:to>
                                    </p:set>
                                  </p:childTnLst>
                                </p:cTn>
                              </p:par>
                            </p:childTnLst>
                          </p:cTn>
                        </p:par>
                        <p:par>
                          <p:cTn id="148" fill="hold">
                            <p:stCondLst>
                              <p:cond delay="47000"/>
                            </p:stCondLst>
                            <p:childTnLst>
                              <p:par>
                                <p:cTn id="149" presetID="1" presetClass="entr" presetSubtype="0" fill="hold" nodeType="afterEffect">
                                  <p:stCondLst>
                                    <p:cond delay="1000"/>
                                  </p:stCondLst>
                                  <p:childTnLst>
                                    <p:set>
                                      <p:cBhvr>
                                        <p:cTn id="150" dur="1" fill="hold">
                                          <p:stCondLst>
                                            <p:cond delay="0"/>
                                          </p:stCondLst>
                                        </p:cTn>
                                        <p:tgtEl>
                                          <p:spTgt spid="61"/>
                                        </p:tgtEl>
                                        <p:attrNameLst>
                                          <p:attrName>style.visibility</p:attrName>
                                        </p:attrNameLst>
                                      </p:cBhvr>
                                      <p:to>
                                        <p:strVal val="visible"/>
                                      </p:to>
                                    </p:set>
                                  </p:childTnLst>
                                </p:cTn>
                              </p:par>
                            </p:childTnLst>
                          </p:cTn>
                        </p:par>
                        <p:par>
                          <p:cTn id="151" fill="hold">
                            <p:stCondLst>
                              <p:cond delay="48000"/>
                            </p:stCondLst>
                            <p:childTnLst>
                              <p:par>
                                <p:cTn id="152" presetID="1" presetClass="entr" presetSubtype="0" fill="hold" nodeType="afterEffect">
                                  <p:stCondLst>
                                    <p:cond delay="1000"/>
                                  </p:stCondLst>
                                  <p:childTnLst>
                                    <p:set>
                                      <p:cBhvr>
                                        <p:cTn id="153" dur="1" fill="hold">
                                          <p:stCondLst>
                                            <p:cond delay="0"/>
                                          </p:stCondLst>
                                        </p:cTn>
                                        <p:tgtEl>
                                          <p:spTgt spid="62"/>
                                        </p:tgtEl>
                                        <p:attrNameLst>
                                          <p:attrName>style.visibility</p:attrName>
                                        </p:attrNameLst>
                                      </p:cBhvr>
                                      <p:to>
                                        <p:strVal val="visible"/>
                                      </p:to>
                                    </p:set>
                                  </p:childTnLst>
                                </p:cTn>
                              </p:par>
                            </p:childTnLst>
                          </p:cTn>
                        </p:par>
                        <p:par>
                          <p:cTn id="154" fill="hold">
                            <p:stCondLst>
                              <p:cond delay="49000"/>
                            </p:stCondLst>
                            <p:childTnLst>
                              <p:par>
                                <p:cTn id="155" presetID="1" presetClass="entr" presetSubtype="0" fill="hold" nodeType="afterEffect">
                                  <p:stCondLst>
                                    <p:cond delay="1000"/>
                                  </p:stCondLst>
                                  <p:childTnLst>
                                    <p:set>
                                      <p:cBhvr>
                                        <p:cTn id="156" dur="1" fill="hold">
                                          <p:stCondLst>
                                            <p:cond delay="0"/>
                                          </p:stCondLst>
                                        </p:cTn>
                                        <p:tgtEl>
                                          <p:spTgt spid="63"/>
                                        </p:tgtEl>
                                        <p:attrNameLst>
                                          <p:attrName>style.visibility</p:attrName>
                                        </p:attrNameLst>
                                      </p:cBhvr>
                                      <p:to>
                                        <p:strVal val="visible"/>
                                      </p:to>
                                    </p:set>
                                  </p:childTnLst>
                                </p:cTn>
                              </p:par>
                            </p:childTnLst>
                          </p:cTn>
                        </p:par>
                        <p:par>
                          <p:cTn id="157" fill="hold">
                            <p:stCondLst>
                              <p:cond delay="50000"/>
                            </p:stCondLst>
                            <p:childTnLst>
                              <p:par>
                                <p:cTn id="158" presetID="1" presetClass="entr" presetSubtype="0" fill="hold" nodeType="afterEffect">
                                  <p:stCondLst>
                                    <p:cond delay="1000"/>
                                  </p:stCondLst>
                                  <p:childTnLst>
                                    <p:set>
                                      <p:cBhvr>
                                        <p:cTn id="159" dur="1" fill="hold">
                                          <p:stCondLst>
                                            <p:cond delay="0"/>
                                          </p:stCondLst>
                                        </p:cTn>
                                        <p:tgtEl>
                                          <p:spTgt spid="64"/>
                                        </p:tgtEl>
                                        <p:attrNameLst>
                                          <p:attrName>style.visibility</p:attrName>
                                        </p:attrNameLst>
                                      </p:cBhvr>
                                      <p:to>
                                        <p:strVal val="visible"/>
                                      </p:to>
                                    </p:set>
                                  </p:childTnLst>
                                </p:cTn>
                              </p:par>
                            </p:childTnLst>
                          </p:cTn>
                        </p:par>
                        <p:par>
                          <p:cTn id="160" fill="hold">
                            <p:stCondLst>
                              <p:cond delay="51000"/>
                            </p:stCondLst>
                            <p:childTnLst>
                              <p:par>
                                <p:cTn id="161" presetID="1" presetClass="entr" presetSubtype="0" fill="hold" nodeType="afterEffect">
                                  <p:stCondLst>
                                    <p:cond delay="1000"/>
                                  </p:stCondLst>
                                  <p:childTnLst>
                                    <p:set>
                                      <p:cBhvr>
                                        <p:cTn id="162" dur="1" fill="hold">
                                          <p:stCondLst>
                                            <p:cond delay="0"/>
                                          </p:stCondLst>
                                        </p:cTn>
                                        <p:tgtEl>
                                          <p:spTgt spid="65"/>
                                        </p:tgtEl>
                                        <p:attrNameLst>
                                          <p:attrName>style.visibility</p:attrName>
                                        </p:attrNameLst>
                                      </p:cBhvr>
                                      <p:to>
                                        <p:strVal val="visible"/>
                                      </p:to>
                                    </p:set>
                                  </p:childTnLst>
                                </p:cTn>
                              </p:par>
                            </p:childTnLst>
                          </p:cTn>
                        </p:par>
                        <p:par>
                          <p:cTn id="163" fill="hold">
                            <p:stCondLst>
                              <p:cond delay="52000"/>
                            </p:stCondLst>
                            <p:childTnLst>
                              <p:par>
                                <p:cTn id="164" presetID="1" presetClass="entr" presetSubtype="0" fill="hold" nodeType="afterEffect">
                                  <p:stCondLst>
                                    <p:cond delay="1000"/>
                                  </p:stCondLst>
                                  <p:childTnLst>
                                    <p:set>
                                      <p:cBhvr>
                                        <p:cTn id="165" dur="1" fill="hold">
                                          <p:stCondLst>
                                            <p:cond delay="0"/>
                                          </p:stCondLst>
                                        </p:cTn>
                                        <p:tgtEl>
                                          <p:spTgt spid="66"/>
                                        </p:tgtEl>
                                        <p:attrNameLst>
                                          <p:attrName>style.visibility</p:attrName>
                                        </p:attrNameLst>
                                      </p:cBhvr>
                                      <p:to>
                                        <p:strVal val="visible"/>
                                      </p:to>
                                    </p:set>
                                  </p:childTnLst>
                                </p:cTn>
                              </p:par>
                            </p:childTnLst>
                          </p:cTn>
                        </p:par>
                        <p:par>
                          <p:cTn id="166" fill="hold">
                            <p:stCondLst>
                              <p:cond delay="53000"/>
                            </p:stCondLst>
                            <p:childTnLst>
                              <p:par>
                                <p:cTn id="167" presetID="1" presetClass="entr" presetSubtype="0" fill="hold" nodeType="afterEffect">
                                  <p:stCondLst>
                                    <p:cond delay="1000"/>
                                  </p:stCondLst>
                                  <p:childTnLst>
                                    <p:set>
                                      <p:cBhvr>
                                        <p:cTn id="168" dur="1" fill="hold">
                                          <p:stCondLst>
                                            <p:cond delay="0"/>
                                          </p:stCondLst>
                                        </p:cTn>
                                        <p:tgtEl>
                                          <p:spTgt spid="67"/>
                                        </p:tgtEl>
                                        <p:attrNameLst>
                                          <p:attrName>style.visibility</p:attrName>
                                        </p:attrNameLst>
                                      </p:cBhvr>
                                      <p:to>
                                        <p:strVal val="visible"/>
                                      </p:to>
                                    </p:set>
                                  </p:childTnLst>
                                </p:cTn>
                              </p:par>
                            </p:childTnLst>
                          </p:cTn>
                        </p:par>
                        <p:par>
                          <p:cTn id="169" fill="hold">
                            <p:stCondLst>
                              <p:cond delay="54000"/>
                            </p:stCondLst>
                            <p:childTnLst>
                              <p:par>
                                <p:cTn id="170" presetID="1" presetClass="entr" presetSubtype="0" fill="hold" nodeType="afterEffect">
                                  <p:stCondLst>
                                    <p:cond delay="1000"/>
                                  </p:stCondLst>
                                  <p:childTnLst>
                                    <p:set>
                                      <p:cBhvr>
                                        <p:cTn id="171" dur="1" fill="hold">
                                          <p:stCondLst>
                                            <p:cond delay="0"/>
                                          </p:stCondLst>
                                        </p:cTn>
                                        <p:tgtEl>
                                          <p:spTgt spid="68"/>
                                        </p:tgtEl>
                                        <p:attrNameLst>
                                          <p:attrName>style.visibility</p:attrName>
                                        </p:attrNameLst>
                                      </p:cBhvr>
                                      <p:to>
                                        <p:strVal val="visible"/>
                                      </p:to>
                                    </p:set>
                                  </p:childTnLst>
                                </p:cTn>
                              </p:par>
                            </p:childTnLst>
                          </p:cTn>
                        </p:par>
                        <p:par>
                          <p:cTn id="172" fill="hold">
                            <p:stCondLst>
                              <p:cond delay="55000"/>
                            </p:stCondLst>
                            <p:childTnLst>
                              <p:par>
                                <p:cTn id="173" presetID="1" presetClass="entr" presetSubtype="0" fill="hold" nodeType="afterEffect">
                                  <p:stCondLst>
                                    <p:cond delay="1000"/>
                                  </p:stCondLst>
                                  <p:childTnLst>
                                    <p:set>
                                      <p:cBhvr>
                                        <p:cTn id="174" dur="1" fill="hold">
                                          <p:stCondLst>
                                            <p:cond delay="0"/>
                                          </p:stCondLst>
                                        </p:cTn>
                                        <p:tgtEl>
                                          <p:spTgt spid="69"/>
                                        </p:tgtEl>
                                        <p:attrNameLst>
                                          <p:attrName>style.visibility</p:attrName>
                                        </p:attrNameLst>
                                      </p:cBhvr>
                                      <p:to>
                                        <p:strVal val="visible"/>
                                      </p:to>
                                    </p:set>
                                  </p:childTnLst>
                                </p:cTn>
                              </p:par>
                            </p:childTnLst>
                          </p:cTn>
                        </p:par>
                        <p:par>
                          <p:cTn id="175" fill="hold">
                            <p:stCondLst>
                              <p:cond delay="56000"/>
                            </p:stCondLst>
                            <p:childTnLst>
                              <p:par>
                                <p:cTn id="176" presetID="1" presetClass="entr" presetSubtype="0" fill="hold" nodeType="afterEffect">
                                  <p:stCondLst>
                                    <p:cond delay="1000"/>
                                  </p:stCondLst>
                                  <p:childTnLst>
                                    <p:set>
                                      <p:cBhvr>
                                        <p:cTn id="177" dur="1" fill="hold">
                                          <p:stCondLst>
                                            <p:cond delay="0"/>
                                          </p:stCondLst>
                                        </p:cTn>
                                        <p:tgtEl>
                                          <p:spTgt spid="70"/>
                                        </p:tgtEl>
                                        <p:attrNameLst>
                                          <p:attrName>style.visibility</p:attrName>
                                        </p:attrNameLst>
                                      </p:cBhvr>
                                      <p:to>
                                        <p:strVal val="visible"/>
                                      </p:to>
                                    </p:set>
                                  </p:childTnLst>
                                </p:cTn>
                              </p:par>
                            </p:childTnLst>
                          </p:cTn>
                        </p:par>
                        <p:par>
                          <p:cTn id="178" fill="hold">
                            <p:stCondLst>
                              <p:cond delay="57000"/>
                            </p:stCondLst>
                            <p:childTnLst>
                              <p:par>
                                <p:cTn id="179" presetID="1" presetClass="entr" presetSubtype="0" fill="hold" nodeType="afterEffect">
                                  <p:stCondLst>
                                    <p:cond delay="1000"/>
                                  </p:stCondLst>
                                  <p:childTnLst>
                                    <p:set>
                                      <p:cBhvr>
                                        <p:cTn id="180" dur="1" fill="hold">
                                          <p:stCondLst>
                                            <p:cond delay="0"/>
                                          </p:stCondLst>
                                        </p:cTn>
                                        <p:tgtEl>
                                          <p:spTgt spid="71"/>
                                        </p:tgtEl>
                                        <p:attrNameLst>
                                          <p:attrName>style.visibility</p:attrName>
                                        </p:attrNameLst>
                                      </p:cBhvr>
                                      <p:to>
                                        <p:strVal val="visible"/>
                                      </p:to>
                                    </p:set>
                                  </p:childTnLst>
                                </p:cTn>
                              </p:par>
                            </p:childTnLst>
                          </p:cTn>
                        </p:par>
                        <p:par>
                          <p:cTn id="181" fill="hold">
                            <p:stCondLst>
                              <p:cond delay="58000"/>
                            </p:stCondLst>
                            <p:childTnLst>
                              <p:par>
                                <p:cTn id="182" presetID="1" presetClass="entr" presetSubtype="0" fill="hold" nodeType="afterEffect">
                                  <p:stCondLst>
                                    <p:cond delay="1000"/>
                                  </p:stCondLst>
                                  <p:childTnLst>
                                    <p:set>
                                      <p:cBhvr>
                                        <p:cTn id="183" dur="1" fill="hold">
                                          <p:stCondLst>
                                            <p:cond delay="0"/>
                                          </p:stCondLst>
                                        </p:cTn>
                                        <p:tgtEl>
                                          <p:spTgt spid="72"/>
                                        </p:tgtEl>
                                        <p:attrNameLst>
                                          <p:attrName>style.visibility</p:attrName>
                                        </p:attrNameLst>
                                      </p:cBhvr>
                                      <p:to>
                                        <p:strVal val="visible"/>
                                      </p:to>
                                    </p:set>
                                  </p:childTnLst>
                                </p:cTn>
                              </p:par>
                            </p:childTnLst>
                          </p:cTn>
                        </p:par>
                        <p:par>
                          <p:cTn id="184" fill="hold">
                            <p:stCondLst>
                              <p:cond delay="59000"/>
                            </p:stCondLst>
                            <p:childTnLst>
                              <p:par>
                                <p:cTn id="185" presetID="1" presetClass="entr" presetSubtype="0" fill="hold" nodeType="afterEffect">
                                  <p:stCondLst>
                                    <p:cond delay="1000"/>
                                  </p:stCondLst>
                                  <p:childTnLst>
                                    <p:set>
                                      <p:cBhvr>
                                        <p:cTn id="18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5" descr="OT-shutterstock_19706422.jpg"/>
          <p:cNvPicPr>
            <a:picLocks noChangeAspect="1"/>
          </p:cNvPicPr>
          <p:nvPr/>
        </p:nvPicPr>
        <p:blipFill>
          <a:blip r:embed="rId3" cstate="print"/>
          <a:srcRect/>
          <a:stretch>
            <a:fillRect/>
          </a:stretch>
        </p:blipFill>
        <p:spPr bwMode="auto">
          <a:xfrm>
            <a:off x="965200" y="2120900"/>
            <a:ext cx="4064000" cy="2287588"/>
          </a:xfrm>
          <a:prstGeom prst="rect">
            <a:avLst/>
          </a:prstGeom>
          <a:solidFill>
            <a:srgbClr val="F65400"/>
          </a:solidFill>
          <a:ln w="57150">
            <a:solidFill>
              <a:srgbClr val="663300"/>
            </a:solidFill>
            <a:miter lim="800000"/>
            <a:headEnd/>
            <a:tailEnd/>
          </a:ln>
        </p:spPr>
      </p:pic>
      <p:pic>
        <p:nvPicPr>
          <p:cNvPr id="6149" name="Picture 6" descr="NT-shutterstock_20019955.jpg"/>
          <p:cNvPicPr>
            <a:picLocks noChangeAspect="1"/>
          </p:cNvPicPr>
          <p:nvPr/>
        </p:nvPicPr>
        <p:blipFill>
          <a:blip r:embed="rId4" cstate="print"/>
          <a:srcRect/>
          <a:stretch>
            <a:fillRect/>
          </a:stretch>
        </p:blipFill>
        <p:spPr bwMode="auto">
          <a:xfrm>
            <a:off x="3962400" y="3497263"/>
            <a:ext cx="4208463" cy="2359025"/>
          </a:xfrm>
          <a:prstGeom prst="rect">
            <a:avLst/>
          </a:prstGeom>
          <a:noFill/>
          <a:ln w="57150">
            <a:solidFill>
              <a:srgbClr val="663300"/>
            </a:solidFill>
            <a:miter lim="800000"/>
            <a:headEnd/>
            <a:tailEnd/>
          </a:ln>
        </p:spPr>
      </p:pic>
      <p:sp>
        <p:nvSpPr>
          <p:cNvPr id="6147" name="Text Box 10"/>
          <p:cNvSpPr txBox="1">
            <a:spLocks noChangeArrowheads="1"/>
          </p:cNvSpPr>
          <p:nvPr/>
        </p:nvSpPr>
        <p:spPr bwMode="auto">
          <a:xfrm rot="-5400000">
            <a:off x="-200025" y="3095625"/>
            <a:ext cx="2092325" cy="168275"/>
          </a:xfrm>
          <a:prstGeom prst="rect">
            <a:avLst/>
          </a:prstGeom>
          <a:noFill/>
          <a:ln w="9525">
            <a:noFill/>
            <a:miter lim="800000"/>
            <a:headEnd/>
            <a:tailEnd/>
          </a:ln>
        </p:spPr>
        <p:txBody>
          <a:bodyPr>
            <a:spAutoFit/>
          </a:bodyPr>
          <a:lstStyle/>
          <a:p>
            <a:pPr>
              <a:spcBef>
                <a:spcPct val="50000"/>
              </a:spcBef>
            </a:pPr>
            <a:r>
              <a:rPr lang="en-US" sz="500"/>
              <a:t>© Saint Mary’s Press / Catholic Youth Bible</a:t>
            </a:r>
            <a:r>
              <a:rPr lang="en-US" sz="500" baseline="30000"/>
              <a:t>®</a:t>
            </a:r>
            <a:r>
              <a:rPr lang="en-US" sz="500"/>
              <a:t>, Third Edition</a:t>
            </a:r>
          </a:p>
        </p:txBody>
      </p:sp>
      <p:sp>
        <p:nvSpPr>
          <p:cNvPr id="17413" name="Rectangle 2"/>
          <p:cNvSpPr>
            <a:spLocks noChangeArrowheads="1"/>
          </p:cNvSpPr>
          <p:nvPr/>
        </p:nvSpPr>
        <p:spPr bwMode="auto">
          <a:xfrm>
            <a:off x="914400" y="1066800"/>
            <a:ext cx="7772400" cy="533400"/>
          </a:xfrm>
          <a:prstGeom prst="rect">
            <a:avLst/>
          </a:prstGeom>
          <a:noFill/>
          <a:ln w="9525">
            <a:noFill/>
            <a:miter lim="800000"/>
            <a:headEnd/>
            <a:tailEnd/>
          </a:ln>
        </p:spPr>
        <p:txBody>
          <a:bodyPr anchor="ctr"/>
          <a:lstStyle/>
          <a:p>
            <a:r>
              <a:rPr lang="en-US" sz="2800" b="1"/>
              <a:t>What are the main sections of the Bible?</a:t>
            </a:r>
            <a:endParaRPr lang="en-US" sz="4400"/>
          </a:p>
        </p:txBody>
      </p:sp>
      <p:pic>
        <p:nvPicPr>
          <p:cNvPr id="6156" name="WordArt 12"/>
          <p:cNvPicPr>
            <a:picLocks noChangeArrowheads="1"/>
          </p:cNvPicPr>
          <p:nvPr/>
        </p:nvPicPr>
        <p:blipFill>
          <a:blip r:embed="rId5" cstate="print"/>
          <a:srcRect/>
          <a:stretch>
            <a:fillRect/>
          </a:stretch>
        </p:blipFill>
        <p:spPr bwMode="auto">
          <a:xfrm>
            <a:off x="4608513" y="2955925"/>
            <a:ext cx="884237" cy="1012825"/>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500" fill="hold"/>
                                        <p:tgtEl>
                                          <p:spTgt spid="6148"/>
                                        </p:tgtEl>
                                        <p:attrNameLst>
                                          <p:attrName>ppt_w</p:attrName>
                                        </p:attrNameLst>
                                      </p:cBhvr>
                                      <p:tavLst>
                                        <p:tav tm="0">
                                          <p:val>
                                            <p:fltVal val="0"/>
                                          </p:val>
                                        </p:tav>
                                        <p:tav tm="100000">
                                          <p:val>
                                            <p:strVal val="#ppt_w"/>
                                          </p:val>
                                        </p:tav>
                                      </p:tavLst>
                                    </p:anim>
                                    <p:anim calcmode="lin" valueType="num">
                                      <p:cBhvr>
                                        <p:cTn id="8" dur="500" fill="hold"/>
                                        <p:tgtEl>
                                          <p:spTgt spid="6148"/>
                                        </p:tgtEl>
                                        <p:attrNameLst>
                                          <p:attrName>ppt_h</p:attrName>
                                        </p:attrNameLst>
                                      </p:cBhvr>
                                      <p:tavLst>
                                        <p:tav tm="0">
                                          <p:val>
                                            <p:fltVal val="0"/>
                                          </p:val>
                                        </p:tav>
                                        <p:tav tm="100000">
                                          <p:val>
                                            <p:strVal val="#ppt_h"/>
                                          </p:val>
                                        </p:tav>
                                      </p:tavLst>
                                    </p:anim>
                                    <p:animEffect transition="in" filter="fade">
                                      <p:cBhvr>
                                        <p:cTn id="9" dur="500"/>
                                        <p:tgtEl>
                                          <p:spTgt spid="6148"/>
                                        </p:tgtEl>
                                      </p:cBhvr>
                                    </p:animEffect>
                                  </p:childTnLst>
                                </p:cTn>
                              </p:par>
                              <p:par>
                                <p:cTn id="10" presetID="53" presetClass="entr" presetSubtype="0" fill="hold" nodeType="withEffect">
                                  <p:stCondLst>
                                    <p:cond delay="0"/>
                                  </p:stCondLst>
                                  <p:childTnLst>
                                    <p:set>
                                      <p:cBhvr>
                                        <p:cTn id="11" dur="1" fill="hold">
                                          <p:stCondLst>
                                            <p:cond delay="0"/>
                                          </p:stCondLst>
                                        </p:cTn>
                                        <p:tgtEl>
                                          <p:spTgt spid="6149"/>
                                        </p:tgtEl>
                                        <p:attrNameLst>
                                          <p:attrName>style.visibility</p:attrName>
                                        </p:attrNameLst>
                                      </p:cBhvr>
                                      <p:to>
                                        <p:strVal val="visible"/>
                                      </p:to>
                                    </p:set>
                                    <p:anim calcmode="lin" valueType="num">
                                      <p:cBhvr>
                                        <p:cTn id="12" dur="500" fill="hold"/>
                                        <p:tgtEl>
                                          <p:spTgt spid="6149"/>
                                        </p:tgtEl>
                                        <p:attrNameLst>
                                          <p:attrName>ppt_w</p:attrName>
                                        </p:attrNameLst>
                                      </p:cBhvr>
                                      <p:tavLst>
                                        <p:tav tm="0">
                                          <p:val>
                                            <p:fltVal val="0"/>
                                          </p:val>
                                        </p:tav>
                                        <p:tav tm="100000">
                                          <p:val>
                                            <p:strVal val="#ppt_w"/>
                                          </p:val>
                                        </p:tav>
                                      </p:tavLst>
                                    </p:anim>
                                    <p:anim calcmode="lin" valueType="num">
                                      <p:cBhvr>
                                        <p:cTn id="13" dur="500" fill="hold"/>
                                        <p:tgtEl>
                                          <p:spTgt spid="6149"/>
                                        </p:tgtEl>
                                        <p:attrNameLst>
                                          <p:attrName>ppt_h</p:attrName>
                                        </p:attrNameLst>
                                      </p:cBhvr>
                                      <p:tavLst>
                                        <p:tav tm="0">
                                          <p:val>
                                            <p:fltVal val="0"/>
                                          </p:val>
                                        </p:tav>
                                        <p:tav tm="100000">
                                          <p:val>
                                            <p:strVal val="#ppt_h"/>
                                          </p:val>
                                        </p:tav>
                                      </p:tavLst>
                                    </p:anim>
                                    <p:animEffect transition="in" filter="fade">
                                      <p:cBhvr>
                                        <p:cTn id="14" dur="500"/>
                                        <p:tgtEl>
                                          <p:spTgt spid="6149"/>
                                        </p:tgtEl>
                                      </p:cBhvr>
                                    </p:animEffect>
                                  </p:childTnLst>
                                </p:cTn>
                              </p:par>
                              <p:par>
                                <p:cTn id="15" presetID="53" presetClass="entr" presetSubtype="0" fill="hold" nodeType="withEffect">
                                  <p:stCondLst>
                                    <p:cond delay="0"/>
                                  </p:stCondLst>
                                  <p:childTnLst>
                                    <p:set>
                                      <p:cBhvr>
                                        <p:cTn id="16" dur="1" fill="hold">
                                          <p:stCondLst>
                                            <p:cond delay="0"/>
                                          </p:stCondLst>
                                        </p:cTn>
                                        <p:tgtEl>
                                          <p:spTgt spid="6156"/>
                                        </p:tgtEl>
                                        <p:attrNameLst>
                                          <p:attrName>style.visibility</p:attrName>
                                        </p:attrNameLst>
                                      </p:cBhvr>
                                      <p:to>
                                        <p:strVal val="visible"/>
                                      </p:to>
                                    </p:set>
                                    <p:anim calcmode="lin" valueType="num">
                                      <p:cBhvr>
                                        <p:cTn id="17" dur="500" fill="hold"/>
                                        <p:tgtEl>
                                          <p:spTgt spid="6156"/>
                                        </p:tgtEl>
                                        <p:attrNameLst>
                                          <p:attrName>ppt_w</p:attrName>
                                        </p:attrNameLst>
                                      </p:cBhvr>
                                      <p:tavLst>
                                        <p:tav tm="0">
                                          <p:val>
                                            <p:fltVal val="0"/>
                                          </p:val>
                                        </p:tav>
                                        <p:tav tm="100000">
                                          <p:val>
                                            <p:strVal val="#ppt_w"/>
                                          </p:val>
                                        </p:tav>
                                      </p:tavLst>
                                    </p:anim>
                                    <p:anim calcmode="lin" valueType="num">
                                      <p:cBhvr>
                                        <p:cTn id="18" dur="500" fill="hold"/>
                                        <p:tgtEl>
                                          <p:spTgt spid="6156"/>
                                        </p:tgtEl>
                                        <p:attrNameLst>
                                          <p:attrName>ppt_h</p:attrName>
                                        </p:attrNameLst>
                                      </p:cBhvr>
                                      <p:tavLst>
                                        <p:tav tm="0">
                                          <p:val>
                                            <p:fltVal val="0"/>
                                          </p:val>
                                        </p:tav>
                                        <p:tav tm="100000">
                                          <p:val>
                                            <p:strVal val="#ppt_h"/>
                                          </p:val>
                                        </p:tav>
                                      </p:tavLst>
                                    </p:anim>
                                    <p:animEffect transition="in" filter="fade">
                                      <p:cBhvr>
                                        <p:cTn id="19" dur="500"/>
                                        <p:tgtEl>
                                          <p:spTgt spid="6156"/>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6147"/>
                                        </p:tgtEl>
                                        <p:attrNameLst>
                                          <p:attrName>style.visibility</p:attrName>
                                        </p:attrNameLst>
                                      </p:cBhvr>
                                      <p:to>
                                        <p:strVal val="visible"/>
                                      </p:to>
                                    </p:set>
                                    <p:anim calcmode="lin" valueType="num">
                                      <p:cBhvr>
                                        <p:cTn id="22" dur="500" fill="hold"/>
                                        <p:tgtEl>
                                          <p:spTgt spid="6147"/>
                                        </p:tgtEl>
                                        <p:attrNameLst>
                                          <p:attrName>ppt_w</p:attrName>
                                        </p:attrNameLst>
                                      </p:cBhvr>
                                      <p:tavLst>
                                        <p:tav tm="0">
                                          <p:val>
                                            <p:fltVal val="0"/>
                                          </p:val>
                                        </p:tav>
                                        <p:tav tm="100000">
                                          <p:val>
                                            <p:strVal val="#ppt_w"/>
                                          </p:val>
                                        </p:tav>
                                      </p:tavLst>
                                    </p:anim>
                                    <p:anim calcmode="lin" valueType="num">
                                      <p:cBhvr>
                                        <p:cTn id="23" dur="500" fill="hold"/>
                                        <p:tgtEl>
                                          <p:spTgt spid="6147"/>
                                        </p:tgtEl>
                                        <p:attrNameLst>
                                          <p:attrName>ppt_h</p:attrName>
                                        </p:attrNameLst>
                                      </p:cBhvr>
                                      <p:tavLst>
                                        <p:tav tm="0">
                                          <p:val>
                                            <p:fltVal val="0"/>
                                          </p:val>
                                        </p:tav>
                                        <p:tav tm="100000">
                                          <p:val>
                                            <p:strVal val="#ppt_h"/>
                                          </p:val>
                                        </p:tav>
                                      </p:tavLst>
                                    </p:anim>
                                    <p:animEffect transition="in" filter="fade">
                                      <p:cBhvr>
                                        <p:cTn id="24"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6"/>
          <p:cNvSpPr txBox="1">
            <a:spLocks noChangeArrowheads="1"/>
          </p:cNvSpPr>
          <p:nvPr/>
        </p:nvSpPr>
        <p:spPr bwMode="auto">
          <a:xfrm>
            <a:off x="1066800" y="0"/>
            <a:ext cx="762000" cy="366713"/>
          </a:xfrm>
          <a:prstGeom prst="rect">
            <a:avLst/>
          </a:prstGeom>
          <a:noFill/>
          <a:ln w="9525">
            <a:noFill/>
            <a:miter lim="800000"/>
            <a:headEnd/>
            <a:tailEnd/>
          </a:ln>
        </p:spPr>
        <p:txBody>
          <a:bodyPr>
            <a:spAutoFit/>
          </a:bodyPr>
          <a:lstStyle/>
          <a:p>
            <a:pPr>
              <a:spcBef>
                <a:spcPct val="50000"/>
              </a:spcBef>
            </a:pPr>
            <a:endParaRPr lang="en-US"/>
          </a:p>
        </p:txBody>
      </p:sp>
      <p:sp>
        <p:nvSpPr>
          <p:cNvPr id="18435" name="Text Box 7"/>
          <p:cNvSpPr txBox="1">
            <a:spLocks noChangeArrowheads="1"/>
          </p:cNvSpPr>
          <p:nvPr/>
        </p:nvSpPr>
        <p:spPr bwMode="auto">
          <a:xfrm>
            <a:off x="2057400" y="381000"/>
            <a:ext cx="1524000" cy="457200"/>
          </a:xfrm>
          <a:prstGeom prst="rect">
            <a:avLst/>
          </a:prstGeom>
          <a:noFill/>
          <a:ln w="9525">
            <a:noFill/>
            <a:miter lim="800000"/>
            <a:headEnd/>
            <a:tailEnd/>
          </a:ln>
        </p:spPr>
        <p:txBody>
          <a:bodyPr>
            <a:spAutoFit/>
          </a:bodyPr>
          <a:lstStyle/>
          <a:p>
            <a:pPr algn="ctr">
              <a:spcBef>
                <a:spcPct val="50000"/>
              </a:spcBef>
            </a:pPr>
            <a:endParaRPr lang="en-US" sz="2400"/>
          </a:p>
        </p:txBody>
      </p:sp>
      <p:grpSp>
        <p:nvGrpSpPr>
          <p:cNvPr id="2" name="Group 33"/>
          <p:cNvGrpSpPr>
            <a:grpSpLocks/>
          </p:cNvGrpSpPr>
          <p:nvPr/>
        </p:nvGrpSpPr>
        <p:grpSpPr bwMode="auto">
          <a:xfrm>
            <a:off x="1752600" y="1676400"/>
            <a:ext cx="5708650" cy="3436938"/>
            <a:chOff x="1752600" y="1676400"/>
            <a:chExt cx="5708650" cy="3436938"/>
          </a:xfrm>
        </p:grpSpPr>
        <p:grpSp>
          <p:nvGrpSpPr>
            <p:cNvPr id="18479" name="AutoShape 58"/>
            <p:cNvGrpSpPr>
              <a:grpSpLocks/>
            </p:cNvGrpSpPr>
            <p:nvPr/>
          </p:nvGrpSpPr>
          <p:grpSpPr bwMode="auto">
            <a:xfrm>
              <a:off x="1676400" y="1786128"/>
              <a:ext cx="5894832" cy="3194304"/>
              <a:chOff x="1676400" y="1786128"/>
              <a:chExt cx="5894832" cy="3194304"/>
            </a:xfrm>
          </p:grpSpPr>
          <p:pic>
            <p:nvPicPr>
              <p:cNvPr id="18481" name="AutoShape 58"/>
              <p:cNvPicPr>
                <a:picLocks noChangeArrowheads="1"/>
              </p:cNvPicPr>
              <p:nvPr/>
            </p:nvPicPr>
            <p:blipFill>
              <a:blip r:embed="rId3" cstate="print"/>
              <a:srcRect/>
              <a:stretch>
                <a:fillRect/>
              </a:stretch>
            </p:blipFill>
            <p:spPr bwMode="auto">
              <a:xfrm>
                <a:off x="1676400" y="1786128"/>
                <a:ext cx="5894832" cy="3194304"/>
              </a:xfrm>
              <a:prstGeom prst="rect">
                <a:avLst/>
              </a:prstGeom>
              <a:noFill/>
              <a:ln w="9525">
                <a:noFill/>
                <a:miter lim="800000"/>
                <a:headEnd/>
                <a:tailEnd/>
              </a:ln>
            </p:spPr>
          </p:pic>
          <p:sp>
            <p:nvSpPr>
              <p:cNvPr id="18482" name="Text Box 48"/>
              <p:cNvSpPr txBox="1">
                <a:spLocks noChangeArrowheads="1"/>
              </p:cNvSpPr>
              <p:nvPr/>
            </p:nvSpPr>
            <p:spPr bwMode="auto">
              <a:xfrm rot="429644">
                <a:off x="3166888" y="2665285"/>
                <a:ext cx="2449434" cy="1520049"/>
              </a:xfrm>
              <a:prstGeom prst="rect">
                <a:avLst/>
              </a:prstGeom>
              <a:noFill/>
              <a:ln w="9525">
                <a:noFill/>
                <a:miter lim="800000"/>
                <a:headEnd/>
                <a:tailEnd/>
              </a:ln>
            </p:spPr>
            <p:txBody>
              <a:bodyPr wrap="none" anchor="ctr"/>
              <a:lstStyle/>
              <a:p>
                <a:endParaRPr lang="en-US" b="1"/>
              </a:p>
            </p:txBody>
          </p:sp>
        </p:grpSp>
        <p:sp>
          <p:nvSpPr>
            <p:cNvPr id="18480" name="WordArt 17"/>
            <p:cNvSpPr>
              <a:spLocks noChangeArrowheads="1" noChangeShapeType="1" noTextEdit="1"/>
            </p:cNvSpPr>
            <p:nvPr/>
          </p:nvSpPr>
          <p:spPr bwMode="auto">
            <a:xfrm>
              <a:off x="2057400" y="2743200"/>
              <a:ext cx="4876800" cy="1371600"/>
            </a:xfrm>
            <a:prstGeom prst="rect">
              <a:avLst/>
            </a:prstGeom>
          </p:spPr>
          <p:txBody>
            <a:bodyPr wrap="none" fromWordArt="1">
              <a:prstTxWarp prst="textDeflate">
                <a:avLst>
                  <a:gd name="adj" fmla="val 26227"/>
                </a:avLst>
              </a:prstTxWarp>
            </a:bodyPr>
            <a:lstStyle/>
            <a:p>
              <a:pPr algn="ctr"/>
              <a:r>
                <a:rPr lang="en-US" sz="3600" kern="10">
                  <a:ln w="28575">
                    <a:solidFill>
                      <a:schemeClr val="tx1"/>
                    </a:solidFill>
                    <a:round/>
                    <a:headEnd/>
                    <a:tailEnd/>
                  </a:ln>
                  <a:solidFill>
                    <a:srgbClr val="C80000"/>
                  </a:solidFill>
                  <a:effectLst>
                    <a:outerShdw dist="35921" dir="2700000" algn="ctr" rotWithShape="0">
                      <a:srgbClr val="868686"/>
                    </a:outerShdw>
                  </a:effectLst>
                  <a:latin typeface="Arial Black"/>
                </a:rPr>
                <a:t>TESTAMENT</a:t>
              </a:r>
            </a:p>
          </p:txBody>
        </p:sp>
      </p:grpSp>
      <p:grpSp>
        <p:nvGrpSpPr>
          <p:cNvPr id="6" name="Group 30"/>
          <p:cNvGrpSpPr>
            <a:grpSpLocks/>
          </p:cNvGrpSpPr>
          <p:nvPr/>
        </p:nvGrpSpPr>
        <p:grpSpPr bwMode="auto">
          <a:xfrm rot="-365433">
            <a:off x="4445000" y="4237038"/>
            <a:ext cx="3784600" cy="990600"/>
            <a:chOff x="4445000" y="4495800"/>
            <a:chExt cx="3784600" cy="990600"/>
          </a:xfrm>
        </p:grpSpPr>
        <p:grpSp>
          <p:nvGrpSpPr>
            <p:cNvPr id="18470" name="Rectangle 55"/>
            <p:cNvGrpSpPr>
              <a:grpSpLocks/>
            </p:cNvGrpSpPr>
            <p:nvPr/>
          </p:nvGrpSpPr>
          <p:grpSpPr bwMode="auto">
            <a:xfrm rot="365433">
              <a:off x="4377467" y="4269580"/>
              <a:ext cx="3913632" cy="1432560"/>
              <a:chOff x="4376928" y="4011168"/>
              <a:chExt cx="3913632" cy="1432560"/>
            </a:xfrm>
          </p:grpSpPr>
          <p:pic>
            <p:nvPicPr>
              <p:cNvPr id="18477" name="Rectangle 55"/>
              <p:cNvPicPr>
                <a:picLocks noChangeArrowheads="1"/>
              </p:cNvPicPr>
              <p:nvPr/>
            </p:nvPicPr>
            <p:blipFill>
              <a:blip r:embed="rId4" cstate="print"/>
              <a:srcRect/>
              <a:stretch>
                <a:fillRect/>
              </a:stretch>
            </p:blipFill>
            <p:spPr bwMode="auto">
              <a:xfrm>
                <a:off x="4376928" y="4011168"/>
                <a:ext cx="3913632" cy="1432560"/>
              </a:xfrm>
              <a:prstGeom prst="rect">
                <a:avLst/>
              </a:prstGeom>
              <a:noFill/>
              <a:ln w="9525">
                <a:noFill/>
                <a:miter lim="800000"/>
                <a:headEnd/>
                <a:tailEnd/>
              </a:ln>
            </p:spPr>
          </p:pic>
          <p:sp>
            <p:nvSpPr>
              <p:cNvPr id="18478" name="Text Box 39"/>
              <p:cNvSpPr txBox="1">
                <a:spLocks noChangeArrowheads="1"/>
              </p:cNvSpPr>
              <p:nvPr/>
            </p:nvSpPr>
            <p:spPr bwMode="auto">
              <a:xfrm rot="-365435">
                <a:off x="4445000" y="4237038"/>
                <a:ext cx="3784600" cy="990600"/>
              </a:xfrm>
              <a:prstGeom prst="rect">
                <a:avLst/>
              </a:prstGeom>
              <a:noFill/>
              <a:ln w="9525">
                <a:noFill/>
                <a:miter lim="800000"/>
                <a:headEnd/>
                <a:tailEnd/>
              </a:ln>
            </p:spPr>
            <p:txBody>
              <a:bodyPr wrap="none" anchor="ctr"/>
              <a:lstStyle/>
              <a:p>
                <a:endParaRPr lang="en-US"/>
              </a:p>
            </p:txBody>
          </p:sp>
        </p:grpSp>
        <p:grpSp>
          <p:nvGrpSpPr>
            <p:cNvPr id="18471" name="WordArt 31"/>
            <p:cNvGrpSpPr>
              <a:grpSpLocks/>
            </p:cNvGrpSpPr>
            <p:nvPr/>
          </p:nvGrpSpPr>
          <p:grpSpPr bwMode="auto">
            <a:xfrm rot="365433">
              <a:off x="4546924" y="4448827"/>
              <a:ext cx="3523488" cy="749808"/>
              <a:chOff x="4529328" y="4194048"/>
              <a:chExt cx="3523488" cy="749808"/>
            </a:xfrm>
          </p:grpSpPr>
          <p:pic>
            <p:nvPicPr>
              <p:cNvPr id="18475" name="WordArt 31"/>
              <p:cNvPicPr>
                <a:picLocks noChangeArrowheads="1"/>
              </p:cNvPicPr>
              <p:nvPr/>
            </p:nvPicPr>
            <p:blipFill>
              <a:blip r:embed="rId5" cstate="print"/>
              <a:srcRect/>
              <a:stretch>
                <a:fillRect/>
              </a:stretch>
            </p:blipFill>
            <p:spPr bwMode="auto">
              <a:xfrm>
                <a:off x="4529328" y="4194048"/>
                <a:ext cx="3523488" cy="749808"/>
              </a:xfrm>
              <a:prstGeom prst="rect">
                <a:avLst/>
              </a:prstGeom>
              <a:noFill/>
              <a:ln w="9525">
                <a:noFill/>
                <a:miter lim="800000"/>
                <a:headEnd/>
                <a:tailEnd/>
              </a:ln>
            </p:spPr>
          </p:pic>
          <p:sp>
            <p:nvSpPr>
              <p:cNvPr id="3" name="Text Box 42"/>
              <p:cNvSpPr txBox="1">
                <a:spLocks noChangeArrowheads="1" noChangeShapeType="1"/>
              </p:cNvSpPr>
              <p:nvPr/>
            </p:nvSpPr>
            <p:spPr bwMode="auto">
              <a:xfrm rot="21234565">
                <a:off x="4545013" y="4384675"/>
                <a:ext cx="3479800" cy="363538"/>
              </a:xfrm>
              <a:prstGeom prst="rect">
                <a:avLst/>
              </a:prstGeom>
              <a:noFill/>
              <a:ln w="9525">
                <a:noFill/>
                <a:miter lim="800000"/>
                <a:headEnd/>
                <a:tailEnd/>
              </a:ln>
            </p:spPr>
            <p:txBody>
              <a:bodyPr wrap="none"/>
              <a:lstStyle/>
              <a:p>
                <a:pPr algn="ctr">
                  <a:defRPr/>
                </a:pPr>
                <a:r>
                  <a:rPr lang="en-US" sz="2000">
                    <a:solidFill>
                      <a:srgbClr val="4332B3"/>
                    </a:solidFill>
                    <a:effectLst>
                      <a:outerShdw blurRad="38100" dist="38100" dir="2700000" algn="tl">
                        <a:srgbClr val="C0C0C0"/>
                      </a:outerShdw>
                    </a:effectLst>
                    <a:latin typeface="Arial Black" pitchFamily="34" charset="0"/>
                  </a:rPr>
                  <a:t>Old and New Testaments</a:t>
                </a:r>
              </a:p>
            </p:txBody>
          </p:sp>
        </p:grpSp>
        <p:grpSp>
          <p:nvGrpSpPr>
            <p:cNvPr id="18472" name="Text Box 32"/>
            <p:cNvGrpSpPr>
              <a:grpSpLocks/>
            </p:cNvGrpSpPr>
            <p:nvPr/>
          </p:nvGrpSpPr>
          <p:grpSpPr bwMode="auto">
            <a:xfrm rot="365433">
              <a:off x="4539550" y="4884819"/>
              <a:ext cx="3553968" cy="707136"/>
              <a:chOff x="4565904" y="4626864"/>
              <a:chExt cx="3553968" cy="707136"/>
            </a:xfrm>
          </p:grpSpPr>
          <p:pic>
            <p:nvPicPr>
              <p:cNvPr id="18473" name="Text Box 32"/>
              <p:cNvPicPr>
                <a:picLocks noChangeArrowheads="1"/>
              </p:cNvPicPr>
              <p:nvPr/>
            </p:nvPicPr>
            <p:blipFill>
              <a:blip r:embed="rId6" cstate="print"/>
              <a:srcRect/>
              <a:stretch>
                <a:fillRect/>
              </a:stretch>
            </p:blipFill>
            <p:spPr bwMode="auto">
              <a:xfrm>
                <a:off x="4565904" y="4626864"/>
                <a:ext cx="3553968" cy="707136"/>
              </a:xfrm>
              <a:prstGeom prst="rect">
                <a:avLst/>
              </a:prstGeom>
              <a:noFill/>
              <a:ln w="9525">
                <a:noFill/>
                <a:miter lim="800000"/>
                <a:headEnd/>
                <a:tailEnd/>
              </a:ln>
            </p:spPr>
          </p:pic>
          <p:sp>
            <p:nvSpPr>
              <p:cNvPr id="18474" name="Text Box 45"/>
              <p:cNvSpPr txBox="1">
                <a:spLocks noChangeArrowheads="1"/>
              </p:cNvSpPr>
              <p:nvPr/>
            </p:nvSpPr>
            <p:spPr bwMode="auto">
              <a:xfrm rot="-365435">
                <a:off x="4592436" y="4830333"/>
                <a:ext cx="3511550" cy="307777"/>
              </a:xfrm>
              <a:prstGeom prst="rect">
                <a:avLst/>
              </a:prstGeom>
              <a:noFill/>
              <a:ln w="9525">
                <a:noFill/>
                <a:miter lim="800000"/>
                <a:headEnd/>
                <a:tailEnd/>
              </a:ln>
            </p:spPr>
            <p:txBody>
              <a:bodyPr>
                <a:spAutoFit/>
              </a:bodyPr>
              <a:lstStyle/>
              <a:p>
                <a:pPr algn="ctr">
                  <a:spcBef>
                    <a:spcPct val="50000"/>
                  </a:spcBef>
                </a:pPr>
                <a:r>
                  <a:rPr lang="en-US" sz="1400" b="1"/>
                  <a:t>Our covenant relationship to God</a:t>
                </a:r>
              </a:p>
            </p:txBody>
          </p:sp>
        </p:grpSp>
      </p:grpSp>
      <p:grpSp>
        <p:nvGrpSpPr>
          <p:cNvPr id="10" name="Group 32"/>
          <p:cNvGrpSpPr>
            <a:grpSpLocks/>
          </p:cNvGrpSpPr>
          <p:nvPr/>
        </p:nvGrpSpPr>
        <p:grpSpPr bwMode="auto">
          <a:xfrm rot="625353">
            <a:off x="4695825" y="1296988"/>
            <a:ext cx="1763713" cy="685800"/>
            <a:chOff x="1213579" y="1676504"/>
            <a:chExt cx="1763827" cy="685800"/>
          </a:xfrm>
        </p:grpSpPr>
        <p:grpSp>
          <p:nvGrpSpPr>
            <p:cNvPr id="18463" name="Rectangle 76"/>
            <p:cNvGrpSpPr>
              <a:grpSpLocks/>
            </p:cNvGrpSpPr>
            <p:nvPr/>
          </p:nvGrpSpPr>
          <p:grpSpPr bwMode="auto">
            <a:xfrm rot="-625353">
              <a:off x="1131905" y="1446890"/>
              <a:ext cx="1920364" cy="1139952"/>
              <a:chOff x="4614672" y="1066800"/>
              <a:chExt cx="1920240" cy="1139952"/>
            </a:xfrm>
          </p:grpSpPr>
          <p:pic>
            <p:nvPicPr>
              <p:cNvPr id="18468" name="Rectangle 76"/>
              <p:cNvPicPr>
                <a:picLocks noChangeArrowheads="1"/>
              </p:cNvPicPr>
              <p:nvPr/>
            </p:nvPicPr>
            <p:blipFill>
              <a:blip r:embed="rId7" cstate="print"/>
              <a:srcRect/>
              <a:stretch>
                <a:fillRect/>
              </a:stretch>
            </p:blipFill>
            <p:spPr bwMode="auto">
              <a:xfrm>
                <a:off x="4614672" y="1066800"/>
                <a:ext cx="1920240" cy="1139952"/>
              </a:xfrm>
              <a:prstGeom prst="rect">
                <a:avLst/>
              </a:prstGeom>
              <a:noFill/>
              <a:ln w="9525">
                <a:noFill/>
                <a:miter lim="800000"/>
                <a:headEnd/>
                <a:tailEnd/>
              </a:ln>
            </p:spPr>
          </p:pic>
          <p:sp>
            <p:nvSpPr>
              <p:cNvPr id="18469" name="Text Box 32"/>
              <p:cNvSpPr txBox="1">
                <a:spLocks noChangeArrowheads="1"/>
              </p:cNvSpPr>
              <p:nvPr/>
            </p:nvSpPr>
            <p:spPr bwMode="auto">
              <a:xfrm rot="851189">
                <a:off x="4695825" y="1296988"/>
                <a:ext cx="1763713" cy="685800"/>
              </a:xfrm>
              <a:prstGeom prst="rect">
                <a:avLst/>
              </a:prstGeom>
              <a:noFill/>
              <a:ln w="9525">
                <a:noFill/>
                <a:miter lim="800000"/>
                <a:headEnd/>
                <a:tailEnd/>
              </a:ln>
            </p:spPr>
            <p:txBody>
              <a:bodyPr wrap="none" anchor="ctr"/>
              <a:lstStyle/>
              <a:p>
                <a:endParaRPr lang="en-US"/>
              </a:p>
            </p:txBody>
          </p:sp>
        </p:grpSp>
        <p:grpSp>
          <p:nvGrpSpPr>
            <p:cNvPr id="18464" name="Text Box 35"/>
            <p:cNvGrpSpPr>
              <a:grpSpLocks/>
            </p:cNvGrpSpPr>
            <p:nvPr/>
          </p:nvGrpSpPr>
          <p:grpSpPr bwMode="auto">
            <a:xfrm rot="-625353">
              <a:off x="1179946" y="1500709"/>
              <a:ext cx="1810629" cy="755904"/>
              <a:chOff x="4687824" y="1121664"/>
              <a:chExt cx="1810512" cy="755904"/>
            </a:xfrm>
          </p:grpSpPr>
          <p:pic>
            <p:nvPicPr>
              <p:cNvPr id="18466" name="Text Box 35"/>
              <p:cNvPicPr>
                <a:picLocks noChangeArrowheads="1"/>
              </p:cNvPicPr>
              <p:nvPr/>
            </p:nvPicPr>
            <p:blipFill>
              <a:blip r:embed="rId8" cstate="print"/>
              <a:srcRect/>
              <a:stretch>
                <a:fillRect/>
              </a:stretch>
            </p:blipFill>
            <p:spPr bwMode="auto">
              <a:xfrm>
                <a:off x="4687824" y="1121664"/>
                <a:ext cx="1810512" cy="755904"/>
              </a:xfrm>
              <a:prstGeom prst="rect">
                <a:avLst/>
              </a:prstGeom>
              <a:noFill/>
              <a:ln w="9525">
                <a:noFill/>
                <a:miter lim="800000"/>
                <a:headEnd/>
                <a:tailEnd/>
              </a:ln>
            </p:spPr>
          </p:pic>
          <p:sp>
            <p:nvSpPr>
              <p:cNvPr id="18467" name="Text Box 35"/>
              <p:cNvSpPr txBox="1">
                <a:spLocks noChangeArrowheads="1"/>
              </p:cNvSpPr>
              <p:nvPr/>
            </p:nvSpPr>
            <p:spPr bwMode="auto">
              <a:xfrm rot="847603">
                <a:off x="4718050" y="1349375"/>
                <a:ext cx="1757363" cy="307975"/>
              </a:xfrm>
              <a:prstGeom prst="rect">
                <a:avLst/>
              </a:prstGeom>
              <a:noFill/>
              <a:ln w="9525">
                <a:noFill/>
                <a:miter lim="800000"/>
                <a:headEnd/>
                <a:tailEnd/>
              </a:ln>
            </p:spPr>
            <p:txBody>
              <a:bodyPr>
                <a:spAutoFit/>
              </a:bodyPr>
              <a:lstStyle/>
              <a:p>
                <a:pPr algn="ctr">
                  <a:spcBef>
                    <a:spcPct val="50000"/>
                  </a:spcBef>
                </a:pPr>
                <a:r>
                  <a:rPr lang="en-US" sz="1400" b="1"/>
                  <a:t>Synonym for</a:t>
                </a:r>
              </a:p>
            </p:txBody>
          </p:sp>
        </p:grpSp>
        <p:pic>
          <p:nvPicPr>
            <p:cNvPr id="18465" name="Rectangle 25"/>
            <p:cNvPicPr>
              <a:picLocks noChangeArrowheads="1"/>
            </p:cNvPicPr>
            <p:nvPr/>
          </p:nvPicPr>
          <p:blipFill>
            <a:blip r:embed="rId9" cstate="print"/>
            <a:srcRect/>
            <a:stretch>
              <a:fillRect/>
            </a:stretch>
          </p:blipFill>
          <p:spPr bwMode="auto">
            <a:xfrm rot="-625353">
              <a:off x="1307508" y="1737959"/>
              <a:ext cx="1536291" cy="749808"/>
            </a:xfrm>
            <a:prstGeom prst="rect">
              <a:avLst/>
            </a:prstGeom>
            <a:noFill/>
            <a:ln w="9525">
              <a:noFill/>
              <a:miter lim="800000"/>
              <a:headEnd/>
              <a:tailEnd/>
            </a:ln>
          </p:spPr>
        </p:pic>
      </p:grpSp>
      <p:grpSp>
        <p:nvGrpSpPr>
          <p:cNvPr id="13" name="Group 28"/>
          <p:cNvGrpSpPr>
            <a:grpSpLocks/>
          </p:cNvGrpSpPr>
          <p:nvPr/>
        </p:nvGrpSpPr>
        <p:grpSpPr bwMode="auto">
          <a:xfrm>
            <a:off x="6553200" y="1905000"/>
            <a:ext cx="1835150" cy="685800"/>
            <a:chOff x="6535094" y="3588925"/>
            <a:chExt cx="1835017" cy="685800"/>
          </a:xfrm>
        </p:grpSpPr>
        <p:grpSp>
          <p:nvGrpSpPr>
            <p:cNvPr id="18456" name="Rectangle 87"/>
            <p:cNvGrpSpPr>
              <a:grpSpLocks/>
            </p:cNvGrpSpPr>
            <p:nvPr/>
          </p:nvGrpSpPr>
          <p:grpSpPr bwMode="auto">
            <a:xfrm>
              <a:off x="6492425" y="3482245"/>
              <a:ext cx="1859145" cy="890016"/>
              <a:chOff x="6510528" y="1798320"/>
              <a:chExt cx="1859280" cy="890016"/>
            </a:xfrm>
          </p:grpSpPr>
          <p:pic>
            <p:nvPicPr>
              <p:cNvPr id="18461" name="Rectangle 87"/>
              <p:cNvPicPr>
                <a:picLocks noChangeArrowheads="1"/>
              </p:cNvPicPr>
              <p:nvPr/>
            </p:nvPicPr>
            <p:blipFill>
              <a:blip r:embed="rId10" cstate="print"/>
              <a:srcRect/>
              <a:stretch>
                <a:fillRect/>
              </a:stretch>
            </p:blipFill>
            <p:spPr bwMode="auto">
              <a:xfrm>
                <a:off x="6510528" y="1798320"/>
                <a:ext cx="1859280" cy="890016"/>
              </a:xfrm>
              <a:prstGeom prst="rect">
                <a:avLst/>
              </a:prstGeom>
              <a:noFill/>
              <a:ln w="9525">
                <a:noFill/>
                <a:miter lim="800000"/>
                <a:headEnd/>
                <a:tailEnd/>
              </a:ln>
            </p:spPr>
          </p:pic>
          <p:sp>
            <p:nvSpPr>
              <p:cNvPr id="18462" name="Text Box 25"/>
              <p:cNvSpPr txBox="1">
                <a:spLocks noChangeArrowheads="1"/>
              </p:cNvSpPr>
              <p:nvPr/>
            </p:nvSpPr>
            <p:spPr bwMode="auto">
              <a:xfrm rot="-321683">
                <a:off x="6565150" y="1905000"/>
                <a:ext cx="1759301" cy="685800"/>
              </a:xfrm>
              <a:prstGeom prst="rect">
                <a:avLst/>
              </a:prstGeom>
              <a:noFill/>
              <a:ln w="9525">
                <a:noFill/>
                <a:miter lim="800000"/>
                <a:headEnd/>
                <a:tailEnd/>
              </a:ln>
            </p:spPr>
            <p:txBody>
              <a:bodyPr wrap="none" anchor="ctr"/>
              <a:lstStyle/>
              <a:p>
                <a:endParaRPr lang="en-US"/>
              </a:p>
            </p:txBody>
          </p:sp>
        </p:grpSp>
        <p:grpSp>
          <p:nvGrpSpPr>
            <p:cNvPr id="18457" name="Text Box 88"/>
            <p:cNvGrpSpPr>
              <a:grpSpLocks/>
            </p:cNvGrpSpPr>
            <p:nvPr/>
          </p:nvGrpSpPr>
          <p:grpSpPr bwMode="auto">
            <a:xfrm>
              <a:off x="6504616" y="3774853"/>
              <a:ext cx="1889623" cy="512064"/>
              <a:chOff x="6522720" y="2090928"/>
              <a:chExt cx="1889760" cy="512064"/>
            </a:xfrm>
          </p:grpSpPr>
          <p:pic>
            <p:nvPicPr>
              <p:cNvPr id="18459" name="Text Box 88"/>
              <p:cNvPicPr>
                <a:picLocks noChangeArrowheads="1"/>
              </p:cNvPicPr>
              <p:nvPr/>
            </p:nvPicPr>
            <p:blipFill>
              <a:blip r:embed="rId11" cstate="print"/>
              <a:srcRect/>
              <a:stretch>
                <a:fillRect/>
              </a:stretch>
            </p:blipFill>
            <p:spPr bwMode="auto">
              <a:xfrm>
                <a:off x="6522720" y="2090928"/>
                <a:ext cx="1889760" cy="512064"/>
              </a:xfrm>
              <a:prstGeom prst="rect">
                <a:avLst/>
              </a:prstGeom>
              <a:noFill/>
              <a:ln w="9525">
                <a:noFill/>
                <a:miter lim="800000"/>
                <a:headEnd/>
                <a:tailEnd/>
              </a:ln>
            </p:spPr>
          </p:pic>
          <p:sp>
            <p:nvSpPr>
              <p:cNvPr id="18460" name="Text Box 28"/>
              <p:cNvSpPr txBox="1">
                <a:spLocks noChangeArrowheads="1"/>
              </p:cNvSpPr>
              <p:nvPr/>
            </p:nvSpPr>
            <p:spPr bwMode="auto">
              <a:xfrm rot="-325269">
                <a:off x="6553200" y="2196825"/>
                <a:ext cx="1835150" cy="307975"/>
              </a:xfrm>
              <a:prstGeom prst="rect">
                <a:avLst/>
              </a:prstGeom>
              <a:noFill/>
              <a:ln w="9525">
                <a:noFill/>
                <a:miter lim="800000"/>
                <a:headEnd/>
                <a:tailEnd/>
              </a:ln>
            </p:spPr>
            <p:txBody>
              <a:bodyPr>
                <a:spAutoFit/>
              </a:bodyPr>
              <a:lstStyle/>
              <a:p>
                <a:pPr algn="ctr">
                  <a:spcBef>
                    <a:spcPct val="50000"/>
                  </a:spcBef>
                </a:pPr>
                <a:r>
                  <a:rPr lang="en-US" sz="1400" b="1"/>
                  <a:t>is solemn vow</a:t>
                </a:r>
              </a:p>
            </p:txBody>
          </p:sp>
        </p:grpSp>
        <p:pic>
          <p:nvPicPr>
            <p:cNvPr id="18458" name="Rectangle 27"/>
            <p:cNvPicPr>
              <a:picLocks noChangeArrowheads="1"/>
            </p:cNvPicPr>
            <p:nvPr/>
          </p:nvPicPr>
          <p:blipFill>
            <a:blip r:embed="rId12" cstate="print"/>
            <a:srcRect/>
            <a:stretch>
              <a:fillRect/>
            </a:stretch>
          </p:blipFill>
          <p:spPr bwMode="auto">
            <a:xfrm>
              <a:off x="6632623" y="3512725"/>
              <a:ext cx="1517794" cy="548640"/>
            </a:xfrm>
            <a:prstGeom prst="rect">
              <a:avLst/>
            </a:prstGeom>
            <a:noFill/>
            <a:ln w="9525">
              <a:noFill/>
              <a:miter lim="800000"/>
              <a:headEnd/>
              <a:tailEnd/>
            </a:ln>
          </p:spPr>
        </p:pic>
      </p:grpSp>
      <p:grpSp>
        <p:nvGrpSpPr>
          <p:cNvPr id="16" name="Group 34"/>
          <p:cNvGrpSpPr>
            <a:grpSpLocks/>
          </p:cNvGrpSpPr>
          <p:nvPr/>
        </p:nvGrpSpPr>
        <p:grpSpPr bwMode="auto">
          <a:xfrm rot="1331577">
            <a:off x="895350" y="4513263"/>
            <a:ext cx="3182938" cy="990600"/>
            <a:chOff x="640043" y="4324050"/>
            <a:chExt cx="3183877" cy="990600"/>
          </a:xfrm>
        </p:grpSpPr>
        <p:grpSp>
          <p:nvGrpSpPr>
            <p:cNvPr id="18451" name="Rectangle 57"/>
            <p:cNvGrpSpPr>
              <a:grpSpLocks/>
            </p:cNvGrpSpPr>
            <p:nvPr/>
          </p:nvGrpSpPr>
          <p:grpSpPr bwMode="auto">
            <a:xfrm rot="-1331577">
              <a:off x="535205" y="3831763"/>
              <a:ext cx="3341594" cy="1975104"/>
              <a:chOff x="792480" y="4011168"/>
              <a:chExt cx="3340608" cy="1975104"/>
            </a:xfrm>
          </p:grpSpPr>
          <p:pic>
            <p:nvPicPr>
              <p:cNvPr id="18454" name="Rectangle 57"/>
              <p:cNvPicPr>
                <a:picLocks noChangeArrowheads="1"/>
              </p:cNvPicPr>
              <p:nvPr/>
            </p:nvPicPr>
            <p:blipFill>
              <a:blip r:embed="rId13" cstate="print"/>
              <a:srcRect/>
              <a:stretch>
                <a:fillRect/>
              </a:stretch>
            </p:blipFill>
            <p:spPr bwMode="auto">
              <a:xfrm>
                <a:off x="792480" y="4011168"/>
                <a:ext cx="3340608" cy="1975104"/>
              </a:xfrm>
              <a:prstGeom prst="rect">
                <a:avLst/>
              </a:prstGeom>
              <a:noFill/>
              <a:ln w="9525">
                <a:noFill/>
                <a:miter lim="800000"/>
                <a:headEnd/>
                <a:tailEnd/>
              </a:ln>
            </p:spPr>
          </p:pic>
          <p:sp>
            <p:nvSpPr>
              <p:cNvPr id="18455" name="Text Box 20"/>
              <p:cNvSpPr txBox="1">
                <a:spLocks noChangeArrowheads="1"/>
              </p:cNvSpPr>
              <p:nvPr/>
            </p:nvSpPr>
            <p:spPr bwMode="auto">
              <a:xfrm rot="1094058">
                <a:off x="896833" y="4505701"/>
                <a:ext cx="3142900" cy="990600"/>
              </a:xfrm>
              <a:prstGeom prst="rect">
                <a:avLst/>
              </a:prstGeom>
              <a:noFill/>
              <a:ln w="9525">
                <a:noFill/>
                <a:miter lim="800000"/>
                <a:headEnd/>
                <a:tailEnd/>
              </a:ln>
            </p:spPr>
            <p:txBody>
              <a:bodyPr wrap="none" anchor="ctr"/>
              <a:lstStyle/>
              <a:p>
                <a:endParaRPr lang="en-US"/>
              </a:p>
            </p:txBody>
          </p:sp>
        </p:grpSp>
        <p:sp>
          <p:nvSpPr>
            <p:cNvPr id="18452" name="WordArt 33"/>
            <p:cNvSpPr>
              <a:spLocks noChangeArrowheads="1" noChangeShapeType="1" noTextEdit="1"/>
            </p:cNvSpPr>
            <p:nvPr/>
          </p:nvSpPr>
          <p:spPr bwMode="auto">
            <a:xfrm rot="-259752">
              <a:off x="938128" y="4530280"/>
              <a:ext cx="2184399" cy="355600"/>
            </a:xfrm>
            <a:prstGeom prst="rect">
              <a:avLst/>
            </a:prstGeom>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FF8000"/>
                  </a:solidFill>
                  <a:effectLst>
                    <a:outerShdw dist="35921" dir="2700000" algn="ctr" rotWithShape="0">
                      <a:srgbClr val="808080"/>
                    </a:outerShdw>
                  </a:effectLst>
                  <a:latin typeface="Arial Black"/>
                </a:rPr>
                <a:t>New Testament</a:t>
              </a:r>
            </a:p>
          </p:txBody>
        </p:sp>
        <p:sp>
          <p:nvSpPr>
            <p:cNvPr id="18453" name="Text Box 34"/>
            <p:cNvSpPr txBox="1">
              <a:spLocks noChangeArrowheads="1"/>
            </p:cNvSpPr>
            <p:nvPr/>
          </p:nvSpPr>
          <p:spPr bwMode="auto">
            <a:xfrm rot="-259752">
              <a:off x="691696" y="4916097"/>
              <a:ext cx="3132224" cy="307777"/>
            </a:xfrm>
            <a:prstGeom prst="rect">
              <a:avLst/>
            </a:prstGeom>
            <a:noFill/>
            <a:ln w="9525">
              <a:noFill/>
              <a:miter lim="800000"/>
              <a:headEnd/>
              <a:tailEnd/>
            </a:ln>
          </p:spPr>
          <p:txBody>
            <a:bodyPr>
              <a:spAutoFit/>
            </a:bodyPr>
            <a:lstStyle/>
            <a:p>
              <a:pPr algn="ctr">
                <a:spcBef>
                  <a:spcPct val="50000"/>
                </a:spcBef>
              </a:pPr>
              <a:r>
                <a:rPr lang="en-US" sz="1400" b="1"/>
                <a:t>The original covenant is fulfilled</a:t>
              </a:r>
            </a:p>
          </p:txBody>
        </p:sp>
      </p:grpSp>
      <p:grpSp>
        <p:nvGrpSpPr>
          <p:cNvPr id="18" name="Group 35"/>
          <p:cNvGrpSpPr>
            <a:grpSpLocks/>
          </p:cNvGrpSpPr>
          <p:nvPr/>
        </p:nvGrpSpPr>
        <p:grpSpPr bwMode="auto">
          <a:xfrm rot="-903915">
            <a:off x="1254125" y="1231900"/>
            <a:ext cx="2589213" cy="1147763"/>
            <a:chOff x="4787018" y="1076536"/>
            <a:chExt cx="2590800" cy="1149557"/>
          </a:xfrm>
        </p:grpSpPr>
        <p:grpSp>
          <p:nvGrpSpPr>
            <p:cNvPr id="18442" name="Rectangle 52"/>
            <p:cNvGrpSpPr>
              <a:grpSpLocks/>
            </p:cNvGrpSpPr>
            <p:nvPr/>
          </p:nvGrpSpPr>
          <p:grpSpPr bwMode="auto">
            <a:xfrm rot="903915">
              <a:off x="4698447" y="879852"/>
              <a:ext cx="2763181" cy="1532488"/>
              <a:chOff x="1164336" y="1036320"/>
              <a:chExt cx="2761488" cy="1530096"/>
            </a:xfrm>
          </p:grpSpPr>
          <p:pic>
            <p:nvPicPr>
              <p:cNvPr id="18449" name="Rectangle 52"/>
              <p:cNvPicPr>
                <a:picLocks noChangeArrowheads="1"/>
              </p:cNvPicPr>
              <p:nvPr/>
            </p:nvPicPr>
            <p:blipFill>
              <a:blip r:embed="rId14" cstate="print"/>
              <a:srcRect/>
              <a:stretch>
                <a:fillRect/>
              </a:stretch>
            </p:blipFill>
            <p:spPr bwMode="auto">
              <a:xfrm>
                <a:off x="1164336" y="1036320"/>
                <a:ext cx="2761488" cy="1530096"/>
              </a:xfrm>
              <a:prstGeom prst="rect">
                <a:avLst/>
              </a:prstGeom>
              <a:noFill/>
              <a:ln w="9525">
                <a:noFill/>
                <a:miter lim="800000"/>
                <a:headEnd/>
                <a:tailEnd/>
              </a:ln>
            </p:spPr>
          </p:pic>
          <p:sp>
            <p:nvSpPr>
              <p:cNvPr id="18450" name="Text Box 11"/>
              <p:cNvSpPr txBox="1">
                <a:spLocks noChangeArrowheads="1"/>
              </p:cNvSpPr>
              <p:nvPr/>
            </p:nvSpPr>
            <p:spPr bwMode="auto">
              <a:xfrm rot="-467481">
                <a:off x="1254125" y="1231900"/>
                <a:ext cx="2589213" cy="1147763"/>
              </a:xfrm>
              <a:prstGeom prst="rect">
                <a:avLst/>
              </a:prstGeom>
              <a:noFill/>
              <a:ln w="9525">
                <a:noFill/>
                <a:miter lim="800000"/>
                <a:headEnd/>
                <a:tailEnd/>
              </a:ln>
            </p:spPr>
            <p:txBody>
              <a:bodyPr wrap="none" anchor="ctr"/>
              <a:lstStyle/>
              <a:p>
                <a:endParaRPr lang="en-US"/>
              </a:p>
            </p:txBody>
          </p:sp>
        </p:grpSp>
        <p:grpSp>
          <p:nvGrpSpPr>
            <p:cNvPr id="18443" name="WordArt 14"/>
            <p:cNvGrpSpPr>
              <a:grpSpLocks/>
            </p:cNvGrpSpPr>
            <p:nvPr/>
          </p:nvGrpSpPr>
          <p:grpSpPr bwMode="auto">
            <a:xfrm rot="903915">
              <a:off x="5127252" y="1060282"/>
              <a:ext cx="2092210" cy="665503"/>
              <a:chOff x="1524000" y="1200912"/>
              <a:chExt cx="2090928" cy="664464"/>
            </a:xfrm>
          </p:grpSpPr>
          <p:pic>
            <p:nvPicPr>
              <p:cNvPr id="18447" name="WordArt 14"/>
              <p:cNvPicPr>
                <a:picLocks noChangeArrowheads="1"/>
              </p:cNvPicPr>
              <p:nvPr/>
            </p:nvPicPr>
            <p:blipFill>
              <a:blip r:embed="rId15" cstate="print"/>
              <a:srcRect/>
              <a:stretch>
                <a:fillRect/>
              </a:stretch>
            </p:blipFill>
            <p:spPr bwMode="auto">
              <a:xfrm>
                <a:off x="1524000" y="1200912"/>
                <a:ext cx="2090928" cy="664464"/>
              </a:xfrm>
              <a:prstGeom prst="rect">
                <a:avLst/>
              </a:prstGeom>
              <a:noFill/>
              <a:ln w="9525">
                <a:noFill/>
                <a:miter lim="800000"/>
                <a:headEnd/>
                <a:tailEnd/>
              </a:ln>
            </p:spPr>
          </p:pic>
          <p:sp>
            <p:nvSpPr>
              <p:cNvPr id="5" name="Text Box 14"/>
              <p:cNvSpPr txBox="1">
                <a:spLocks noChangeArrowheads="1" noChangeShapeType="1"/>
              </p:cNvSpPr>
              <p:nvPr/>
            </p:nvSpPr>
            <p:spPr bwMode="auto">
              <a:xfrm rot="21122007">
                <a:off x="1546225" y="1349375"/>
                <a:ext cx="2030413" cy="354013"/>
              </a:xfrm>
              <a:prstGeom prst="rect">
                <a:avLst/>
              </a:prstGeom>
              <a:noFill/>
              <a:ln w="9525">
                <a:noFill/>
                <a:miter lim="800000"/>
                <a:headEnd/>
                <a:tailEnd/>
              </a:ln>
            </p:spPr>
            <p:txBody>
              <a:bodyPr wrap="none"/>
              <a:lstStyle/>
              <a:p>
                <a:pPr algn="ctr">
                  <a:defRPr/>
                </a:pPr>
                <a:r>
                  <a:rPr lang="en-US" sz="2000">
                    <a:solidFill>
                      <a:srgbClr val="009F00"/>
                    </a:solidFill>
                    <a:effectLst>
                      <a:outerShdw blurRad="38100" dist="38100" dir="2700000" algn="tl">
                        <a:srgbClr val="C0C0C0"/>
                      </a:outerShdw>
                    </a:effectLst>
                    <a:latin typeface="Arial Black" pitchFamily="34" charset="0"/>
                  </a:rPr>
                  <a:t>Old Testament</a:t>
                </a:r>
              </a:p>
            </p:txBody>
          </p:sp>
        </p:grpSp>
        <p:grpSp>
          <p:nvGrpSpPr>
            <p:cNvPr id="18444" name="Text Box 16"/>
            <p:cNvGrpSpPr>
              <a:grpSpLocks/>
            </p:cNvGrpSpPr>
            <p:nvPr/>
          </p:nvGrpSpPr>
          <p:grpSpPr bwMode="auto">
            <a:xfrm rot="903915">
              <a:off x="4765096" y="1430450"/>
              <a:ext cx="2622887" cy="903618"/>
              <a:chOff x="1292352" y="1578864"/>
              <a:chExt cx="2621280" cy="902208"/>
            </a:xfrm>
          </p:grpSpPr>
          <p:pic>
            <p:nvPicPr>
              <p:cNvPr id="18445" name="Text Box 16"/>
              <p:cNvPicPr>
                <a:picLocks noChangeArrowheads="1"/>
              </p:cNvPicPr>
              <p:nvPr/>
            </p:nvPicPr>
            <p:blipFill>
              <a:blip r:embed="rId16" cstate="print"/>
              <a:srcRect/>
              <a:stretch>
                <a:fillRect/>
              </a:stretch>
            </p:blipFill>
            <p:spPr bwMode="auto">
              <a:xfrm>
                <a:off x="1292352" y="1578864"/>
                <a:ext cx="2621280" cy="902208"/>
              </a:xfrm>
              <a:prstGeom prst="rect">
                <a:avLst/>
              </a:prstGeom>
              <a:noFill/>
              <a:ln w="9525">
                <a:noFill/>
                <a:miter lim="800000"/>
                <a:headEnd/>
                <a:tailEnd/>
              </a:ln>
            </p:spPr>
          </p:pic>
          <p:sp>
            <p:nvSpPr>
              <p:cNvPr id="18446" name="Text Box 17"/>
              <p:cNvSpPr txBox="1">
                <a:spLocks noChangeArrowheads="1"/>
              </p:cNvSpPr>
              <p:nvPr/>
            </p:nvSpPr>
            <p:spPr bwMode="auto">
              <a:xfrm rot="-477993">
                <a:off x="1336100" y="1773740"/>
                <a:ext cx="2540852" cy="522497"/>
              </a:xfrm>
              <a:prstGeom prst="rect">
                <a:avLst/>
              </a:prstGeom>
              <a:noFill/>
              <a:ln w="9525">
                <a:noFill/>
                <a:miter lim="800000"/>
                <a:headEnd/>
                <a:tailEnd/>
              </a:ln>
            </p:spPr>
            <p:txBody>
              <a:bodyPr>
                <a:spAutoFit/>
              </a:bodyPr>
              <a:lstStyle/>
              <a:p>
                <a:pPr algn="ctr">
                  <a:spcBef>
                    <a:spcPct val="50000"/>
                  </a:spcBef>
                </a:pPr>
                <a:r>
                  <a:rPr lang="en-US" sz="1400" b="1"/>
                  <a:t>God’s relationship with the Hebrews/Israelites</a:t>
                </a:r>
              </a:p>
            </p:txBody>
          </p:sp>
        </p:gr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32"/>
          <p:cNvGrpSpPr>
            <a:grpSpLocks/>
          </p:cNvGrpSpPr>
          <p:nvPr/>
        </p:nvGrpSpPr>
        <p:grpSpPr bwMode="auto">
          <a:xfrm>
            <a:off x="2271713" y="381182"/>
            <a:ext cx="4281487" cy="6287906"/>
            <a:chOff x="3277938" y="342090"/>
            <a:chExt cx="4281739" cy="6287310"/>
          </a:xfrm>
        </p:grpSpPr>
        <p:sp>
          <p:nvSpPr>
            <p:cNvPr id="19489" name="Text Box 10"/>
            <p:cNvSpPr txBox="1">
              <a:spLocks noChangeArrowheads="1"/>
            </p:cNvSpPr>
            <p:nvPr/>
          </p:nvSpPr>
          <p:spPr bwMode="auto">
            <a:xfrm rot="-5400000">
              <a:off x="6270582" y="5340305"/>
              <a:ext cx="2406742" cy="171448"/>
            </a:xfrm>
            <a:prstGeom prst="rect">
              <a:avLst/>
            </a:prstGeom>
            <a:noFill/>
            <a:ln w="9525">
              <a:noFill/>
              <a:miter lim="800000"/>
              <a:headEnd/>
              <a:tailEnd/>
            </a:ln>
          </p:spPr>
          <p:txBody>
            <a:bodyPr>
              <a:spAutoFit/>
            </a:bodyPr>
            <a:lstStyle/>
            <a:p>
              <a:pPr>
                <a:spcBef>
                  <a:spcPct val="50000"/>
                </a:spcBef>
              </a:pPr>
              <a:r>
                <a:rPr lang="en-US" sz="500"/>
                <a:t>© Saint Mary’s Pres/Paul Casper</a:t>
              </a:r>
            </a:p>
          </p:txBody>
        </p:sp>
        <p:pic>
          <p:nvPicPr>
            <p:cNvPr id="19490" name="Picture 1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277938" y="342090"/>
              <a:ext cx="4112124" cy="6225408"/>
            </a:xfrm>
            <a:prstGeom prst="rect">
              <a:avLst/>
            </a:prstGeom>
            <a:noFill/>
            <a:ln w="9525">
              <a:noFill/>
              <a:miter lim="800000"/>
              <a:headEnd/>
              <a:tailEnd/>
            </a:ln>
          </p:spPr>
        </p:pic>
      </p:grpSp>
      <p:cxnSp>
        <p:nvCxnSpPr>
          <p:cNvPr id="19459" name="AutoShape 23"/>
          <p:cNvCxnSpPr>
            <a:cxnSpLocks noChangeShapeType="1"/>
          </p:cNvCxnSpPr>
          <p:nvPr/>
        </p:nvCxnSpPr>
        <p:spPr bwMode="auto">
          <a:xfrm>
            <a:off x="4573588" y="0"/>
            <a:ext cx="0" cy="0"/>
          </a:xfrm>
          <a:prstGeom prst="straightConnector1">
            <a:avLst/>
          </a:prstGeom>
          <a:noFill/>
          <a:ln w="9525">
            <a:solidFill>
              <a:schemeClr val="tx1"/>
            </a:solidFill>
            <a:round/>
            <a:headEnd/>
            <a:tailEnd/>
          </a:ln>
        </p:spPr>
      </p:cxnSp>
      <p:grpSp>
        <p:nvGrpSpPr>
          <p:cNvPr id="3" name="Group 46"/>
          <p:cNvGrpSpPr>
            <a:grpSpLocks/>
          </p:cNvGrpSpPr>
          <p:nvPr/>
        </p:nvGrpSpPr>
        <p:grpSpPr bwMode="auto">
          <a:xfrm>
            <a:off x="304800" y="914400"/>
            <a:ext cx="3543300" cy="2169081"/>
            <a:chOff x="304800" y="914400"/>
            <a:chExt cx="3543300" cy="2169081"/>
          </a:xfrm>
        </p:grpSpPr>
        <p:sp>
          <p:nvSpPr>
            <p:cNvPr id="19483" name="AutoShape 38"/>
            <p:cNvSpPr>
              <a:spLocks noChangeArrowheads="1"/>
            </p:cNvSpPr>
            <p:nvPr/>
          </p:nvSpPr>
          <p:spPr bwMode="auto">
            <a:xfrm>
              <a:off x="2590800" y="914400"/>
              <a:ext cx="1257300" cy="914400"/>
            </a:xfrm>
            <a:prstGeom prst="roundRect">
              <a:avLst>
                <a:gd name="adj" fmla="val 16667"/>
              </a:avLst>
            </a:prstGeom>
            <a:noFill/>
            <a:ln w="57150">
              <a:solidFill>
                <a:srgbClr val="009F00"/>
              </a:solidFill>
              <a:round/>
              <a:headEnd/>
              <a:tailEnd/>
            </a:ln>
          </p:spPr>
          <p:txBody>
            <a:bodyPr wrap="none" anchor="ctr"/>
            <a:lstStyle/>
            <a:p>
              <a:endParaRPr lang="en-US"/>
            </a:p>
          </p:txBody>
        </p:sp>
        <p:grpSp>
          <p:nvGrpSpPr>
            <p:cNvPr id="19484" name="Group 39"/>
            <p:cNvGrpSpPr>
              <a:grpSpLocks/>
            </p:cNvGrpSpPr>
            <p:nvPr/>
          </p:nvGrpSpPr>
          <p:grpSpPr bwMode="auto">
            <a:xfrm>
              <a:off x="1905000" y="1143000"/>
              <a:ext cx="762000" cy="152400"/>
              <a:chOff x="1905000" y="1143000"/>
              <a:chExt cx="762000" cy="152400"/>
            </a:xfrm>
          </p:grpSpPr>
          <p:sp>
            <p:nvSpPr>
              <p:cNvPr id="19486" name="Line 40"/>
              <p:cNvSpPr>
                <a:spLocks noChangeShapeType="1"/>
              </p:cNvSpPr>
              <p:nvPr/>
            </p:nvSpPr>
            <p:spPr bwMode="auto">
              <a:xfrm>
                <a:off x="1981200" y="1239837"/>
                <a:ext cx="609600" cy="0"/>
              </a:xfrm>
              <a:prstGeom prst="line">
                <a:avLst/>
              </a:prstGeom>
              <a:noFill/>
              <a:ln w="57150">
                <a:solidFill>
                  <a:srgbClr val="009F00"/>
                </a:solidFill>
                <a:round/>
                <a:headEnd/>
                <a:tailEnd/>
              </a:ln>
            </p:spPr>
            <p:txBody>
              <a:bodyPr wrap="none" anchor="ctr"/>
              <a:lstStyle/>
              <a:p>
                <a:endParaRPr lang="en-US"/>
              </a:p>
            </p:txBody>
          </p:sp>
          <p:sp>
            <p:nvSpPr>
              <p:cNvPr id="19487" name="Oval 41"/>
              <p:cNvSpPr>
                <a:spLocks noChangeArrowheads="1"/>
              </p:cNvSpPr>
              <p:nvPr/>
            </p:nvSpPr>
            <p:spPr bwMode="auto">
              <a:xfrm>
                <a:off x="1905000" y="1143000"/>
                <a:ext cx="152400" cy="152400"/>
              </a:xfrm>
              <a:prstGeom prst="ellipse">
                <a:avLst/>
              </a:prstGeom>
              <a:solidFill>
                <a:srgbClr val="009F00"/>
              </a:solidFill>
              <a:ln w="9525">
                <a:solidFill>
                  <a:srgbClr val="009F00"/>
                </a:solidFill>
                <a:round/>
                <a:headEnd/>
                <a:tailEnd/>
              </a:ln>
            </p:spPr>
            <p:txBody>
              <a:bodyPr wrap="none" anchor="ctr"/>
              <a:lstStyle/>
              <a:p>
                <a:endParaRPr lang="en-US"/>
              </a:p>
            </p:txBody>
          </p:sp>
          <p:sp>
            <p:nvSpPr>
              <p:cNvPr id="19488" name="Oval 42"/>
              <p:cNvSpPr>
                <a:spLocks noChangeArrowheads="1"/>
              </p:cNvSpPr>
              <p:nvPr/>
            </p:nvSpPr>
            <p:spPr bwMode="auto">
              <a:xfrm>
                <a:off x="2514600" y="1143000"/>
                <a:ext cx="152400" cy="152400"/>
              </a:xfrm>
              <a:prstGeom prst="ellipse">
                <a:avLst/>
              </a:prstGeom>
              <a:solidFill>
                <a:srgbClr val="009F00"/>
              </a:solidFill>
              <a:ln w="9525">
                <a:solidFill>
                  <a:srgbClr val="009F00"/>
                </a:solidFill>
                <a:round/>
                <a:headEnd/>
                <a:tailEnd/>
              </a:ln>
            </p:spPr>
            <p:txBody>
              <a:bodyPr wrap="none" anchor="ctr"/>
              <a:lstStyle/>
              <a:p>
                <a:endParaRPr lang="en-US"/>
              </a:p>
            </p:txBody>
          </p:sp>
        </p:grpSp>
        <p:sp>
          <p:nvSpPr>
            <p:cNvPr id="19485" name="Text Box 43"/>
            <p:cNvSpPr txBox="1">
              <a:spLocks noChangeArrowheads="1"/>
            </p:cNvSpPr>
            <p:nvPr/>
          </p:nvSpPr>
          <p:spPr bwMode="auto">
            <a:xfrm>
              <a:off x="304800" y="990600"/>
              <a:ext cx="1828800" cy="2092881"/>
            </a:xfrm>
            <a:prstGeom prst="rect">
              <a:avLst/>
            </a:prstGeom>
            <a:noFill/>
            <a:ln w="9525">
              <a:noFill/>
              <a:miter lim="800000"/>
              <a:headEnd/>
              <a:tailEnd/>
            </a:ln>
          </p:spPr>
          <p:txBody>
            <a:bodyPr wrap="square">
              <a:spAutoFit/>
            </a:bodyPr>
            <a:lstStyle/>
            <a:p>
              <a:pPr eaLnBrk="0" hangingPunct="0"/>
              <a:r>
                <a:rPr kumimoji="1" lang="en-US" sz="2000" b="1" dirty="0" smtClean="0">
                  <a:solidFill>
                    <a:srgbClr val="009F00"/>
                  </a:solidFill>
                  <a:cs typeface="Arial" charset="0"/>
                </a:rPr>
                <a:t>Books of Law</a:t>
              </a:r>
              <a:endParaRPr kumimoji="1" lang="en-US" sz="3200" dirty="0">
                <a:solidFill>
                  <a:schemeClr val="accent2"/>
                </a:solidFill>
                <a:cs typeface="Arial" charset="0"/>
              </a:endParaRPr>
            </a:p>
            <a:p>
              <a:pPr eaLnBrk="0" hangingPunct="0"/>
              <a:r>
                <a:rPr kumimoji="1" lang="en-US" dirty="0">
                  <a:cs typeface="Arial" charset="0"/>
                </a:rPr>
                <a:t>The first five books of the Bible, the heart of the Old Testament</a:t>
              </a:r>
              <a:endParaRPr kumimoji="1" lang="en-US" sz="1600" dirty="0">
                <a:solidFill>
                  <a:srgbClr val="008000"/>
                </a:solidFill>
                <a:cs typeface="Arial" charset="0"/>
              </a:endParaRPr>
            </a:p>
          </p:txBody>
        </p:sp>
      </p:grpSp>
      <p:grpSp>
        <p:nvGrpSpPr>
          <p:cNvPr id="5" name="Group 47"/>
          <p:cNvGrpSpPr>
            <a:grpSpLocks/>
          </p:cNvGrpSpPr>
          <p:nvPr/>
        </p:nvGrpSpPr>
        <p:grpSpPr bwMode="auto">
          <a:xfrm>
            <a:off x="304800" y="2895600"/>
            <a:ext cx="6019800" cy="2362200"/>
            <a:chOff x="304800" y="2895600"/>
            <a:chExt cx="6019800" cy="2362199"/>
          </a:xfrm>
        </p:grpSpPr>
        <p:sp>
          <p:nvSpPr>
            <p:cNvPr id="19477" name="AutoShape 47"/>
            <p:cNvSpPr>
              <a:spLocks noChangeArrowheads="1"/>
            </p:cNvSpPr>
            <p:nvPr/>
          </p:nvSpPr>
          <p:spPr bwMode="auto">
            <a:xfrm>
              <a:off x="2286000" y="2895600"/>
              <a:ext cx="4038600" cy="990600"/>
            </a:xfrm>
            <a:prstGeom prst="roundRect">
              <a:avLst>
                <a:gd name="adj" fmla="val 16667"/>
              </a:avLst>
            </a:prstGeom>
            <a:noFill/>
            <a:ln w="57150">
              <a:solidFill>
                <a:srgbClr val="009F00"/>
              </a:solidFill>
              <a:round/>
              <a:headEnd/>
              <a:tailEnd/>
            </a:ln>
          </p:spPr>
          <p:txBody>
            <a:bodyPr wrap="none" anchor="ctr"/>
            <a:lstStyle/>
            <a:p>
              <a:endParaRPr lang="en-US"/>
            </a:p>
          </p:txBody>
        </p:sp>
        <p:sp>
          <p:nvSpPr>
            <p:cNvPr id="19478" name="Text Box 52"/>
            <p:cNvSpPr txBox="1">
              <a:spLocks noChangeArrowheads="1"/>
            </p:cNvSpPr>
            <p:nvPr/>
          </p:nvSpPr>
          <p:spPr bwMode="auto">
            <a:xfrm>
              <a:off x="304800" y="3164919"/>
              <a:ext cx="1930400" cy="2092880"/>
            </a:xfrm>
            <a:prstGeom prst="rect">
              <a:avLst/>
            </a:prstGeom>
            <a:noFill/>
            <a:ln w="9525">
              <a:noFill/>
              <a:miter lim="800000"/>
              <a:headEnd/>
              <a:tailEnd/>
            </a:ln>
          </p:spPr>
          <p:txBody>
            <a:bodyPr>
              <a:spAutoFit/>
            </a:bodyPr>
            <a:lstStyle/>
            <a:p>
              <a:pPr eaLnBrk="0" hangingPunct="0"/>
              <a:r>
                <a:rPr kumimoji="1" lang="en-US" sz="2000" b="1" dirty="0" smtClean="0">
                  <a:solidFill>
                    <a:srgbClr val="009F00"/>
                  </a:solidFill>
                  <a:cs typeface="Arial" charset="0"/>
                </a:rPr>
                <a:t>Prophetic Books</a:t>
              </a:r>
              <a:endParaRPr kumimoji="1" lang="en-US" sz="3200" dirty="0">
                <a:solidFill>
                  <a:srgbClr val="F65400"/>
                </a:solidFill>
                <a:cs typeface="Arial" charset="0"/>
              </a:endParaRPr>
            </a:p>
            <a:p>
              <a:pPr eaLnBrk="0" hangingPunct="0"/>
              <a:r>
                <a:rPr kumimoji="1" lang="en-US" dirty="0">
                  <a:cs typeface="Arial" charset="0"/>
                </a:rPr>
                <a:t>Eighteen books recording the warnings and promises of Israel’s prophets</a:t>
              </a:r>
              <a:endParaRPr kumimoji="1" lang="en-US" sz="1600" dirty="0">
                <a:solidFill>
                  <a:srgbClr val="F65400"/>
                </a:solidFill>
                <a:cs typeface="Arial" charset="0"/>
              </a:endParaRPr>
            </a:p>
          </p:txBody>
        </p:sp>
        <p:grpSp>
          <p:nvGrpSpPr>
            <p:cNvPr id="19479" name="Group 42"/>
            <p:cNvGrpSpPr>
              <a:grpSpLocks/>
            </p:cNvGrpSpPr>
            <p:nvPr/>
          </p:nvGrpSpPr>
          <p:grpSpPr bwMode="auto">
            <a:xfrm>
              <a:off x="1600200" y="3276600"/>
              <a:ext cx="762000" cy="152400"/>
              <a:chOff x="1905000" y="1143000"/>
              <a:chExt cx="762000" cy="152400"/>
            </a:xfrm>
          </p:grpSpPr>
          <p:sp>
            <p:nvSpPr>
              <p:cNvPr id="19480" name="Line 40"/>
              <p:cNvSpPr>
                <a:spLocks noChangeShapeType="1"/>
              </p:cNvSpPr>
              <p:nvPr/>
            </p:nvSpPr>
            <p:spPr bwMode="auto">
              <a:xfrm>
                <a:off x="1981200" y="1239837"/>
                <a:ext cx="609600" cy="0"/>
              </a:xfrm>
              <a:prstGeom prst="line">
                <a:avLst/>
              </a:prstGeom>
              <a:noFill/>
              <a:ln w="57150">
                <a:solidFill>
                  <a:srgbClr val="009F00"/>
                </a:solidFill>
                <a:round/>
                <a:headEnd/>
                <a:tailEnd/>
              </a:ln>
            </p:spPr>
            <p:txBody>
              <a:bodyPr wrap="none" anchor="ctr"/>
              <a:lstStyle/>
              <a:p>
                <a:endParaRPr lang="en-US"/>
              </a:p>
            </p:txBody>
          </p:sp>
          <p:sp>
            <p:nvSpPr>
              <p:cNvPr id="19481" name="Oval 41"/>
              <p:cNvSpPr>
                <a:spLocks noChangeArrowheads="1"/>
              </p:cNvSpPr>
              <p:nvPr/>
            </p:nvSpPr>
            <p:spPr bwMode="auto">
              <a:xfrm>
                <a:off x="1905000" y="1143000"/>
                <a:ext cx="152400" cy="152400"/>
              </a:xfrm>
              <a:prstGeom prst="ellipse">
                <a:avLst/>
              </a:prstGeom>
              <a:solidFill>
                <a:srgbClr val="009F00"/>
              </a:solidFill>
              <a:ln w="9525">
                <a:solidFill>
                  <a:srgbClr val="009F00"/>
                </a:solidFill>
                <a:round/>
                <a:headEnd/>
                <a:tailEnd/>
              </a:ln>
            </p:spPr>
            <p:txBody>
              <a:bodyPr wrap="none" anchor="ctr"/>
              <a:lstStyle/>
              <a:p>
                <a:endParaRPr lang="en-US"/>
              </a:p>
            </p:txBody>
          </p:sp>
          <p:sp>
            <p:nvSpPr>
              <p:cNvPr id="19482" name="Oval 42"/>
              <p:cNvSpPr>
                <a:spLocks noChangeArrowheads="1"/>
              </p:cNvSpPr>
              <p:nvPr/>
            </p:nvSpPr>
            <p:spPr bwMode="auto">
              <a:xfrm>
                <a:off x="2514600" y="1143000"/>
                <a:ext cx="152400" cy="152400"/>
              </a:xfrm>
              <a:prstGeom prst="ellipse">
                <a:avLst/>
              </a:prstGeom>
              <a:solidFill>
                <a:srgbClr val="009F00"/>
              </a:solidFill>
              <a:ln w="9525">
                <a:solidFill>
                  <a:srgbClr val="009F00"/>
                </a:solidFill>
                <a:round/>
                <a:headEnd/>
                <a:tailEnd/>
              </a:ln>
            </p:spPr>
            <p:txBody>
              <a:bodyPr wrap="none" anchor="ctr"/>
              <a:lstStyle/>
              <a:p>
                <a:endParaRPr lang="en-US"/>
              </a:p>
            </p:txBody>
          </p:sp>
        </p:grpSp>
      </p:grpSp>
      <p:grpSp>
        <p:nvGrpSpPr>
          <p:cNvPr id="7" name="Group 57"/>
          <p:cNvGrpSpPr>
            <a:grpSpLocks/>
          </p:cNvGrpSpPr>
          <p:nvPr/>
        </p:nvGrpSpPr>
        <p:grpSpPr bwMode="auto">
          <a:xfrm>
            <a:off x="4495800" y="1828800"/>
            <a:ext cx="4267200" cy="3213695"/>
            <a:chOff x="4495800" y="1828800"/>
            <a:chExt cx="4267200" cy="3213695"/>
          </a:xfrm>
        </p:grpSpPr>
        <p:sp>
          <p:nvSpPr>
            <p:cNvPr id="19471" name="AutoShape 31"/>
            <p:cNvSpPr>
              <a:spLocks noChangeArrowheads="1"/>
            </p:cNvSpPr>
            <p:nvPr/>
          </p:nvSpPr>
          <p:spPr bwMode="auto">
            <a:xfrm>
              <a:off x="4495800" y="1828800"/>
              <a:ext cx="1828800" cy="990600"/>
            </a:xfrm>
            <a:prstGeom prst="roundRect">
              <a:avLst>
                <a:gd name="adj" fmla="val 16667"/>
              </a:avLst>
            </a:prstGeom>
            <a:noFill/>
            <a:ln w="57150">
              <a:solidFill>
                <a:srgbClr val="009F00"/>
              </a:solidFill>
              <a:round/>
              <a:headEnd/>
              <a:tailEnd/>
            </a:ln>
          </p:spPr>
          <p:txBody>
            <a:bodyPr wrap="none" anchor="ctr"/>
            <a:lstStyle/>
            <a:p>
              <a:endParaRPr lang="en-US"/>
            </a:p>
          </p:txBody>
        </p:sp>
        <p:sp>
          <p:nvSpPr>
            <p:cNvPr id="19472" name="Text Box 36"/>
            <p:cNvSpPr txBox="1">
              <a:spLocks noChangeArrowheads="1"/>
            </p:cNvSpPr>
            <p:nvPr/>
          </p:nvSpPr>
          <p:spPr bwMode="auto">
            <a:xfrm>
              <a:off x="7086600" y="3503612"/>
              <a:ext cx="1676400" cy="1538883"/>
            </a:xfrm>
            <a:prstGeom prst="rect">
              <a:avLst/>
            </a:prstGeom>
            <a:noFill/>
            <a:ln w="9525">
              <a:noFill/>
              <a:miter lim="800000"/>
              <a:headEnd/>
              <a:tailEnd/>
            </a:ln>
          </p:spPr>
          <p:txBody>
            <a:bodyPr>
              <a:spAutoFit/>
            </a:bodyPr>
            <a:lstStyle/>
            <a:p>
              <a:pPr eaLnBrk="0" hangingPunct="0"/>
              <a:r>
                <a:rPr kumimoji="1" lang="en-US" sz="2000" b="1" dirty="0" smtClean="0">
                  <a:solidFill>
                    <a:srgbClr val="009F00"/>
                  </a:solidFill>
                  <a:cs typeface="Arial" charset="0"/>
                </a:rPr>
                <a:t>Wisdom Books</a:t>
              </a:r>
              <a:endParaRPr kumimoji="1" lang="en-US" sz="3200" dirty="0">
                <a:solidFill>
                  <a:schemeClr val="accent2"/>
                </a:solidFill>
                <a:cs typeface="Arial" charset="0"/>
              </a:endParaRPr>
            </a:p>
            <a:p>
              <a:pPr eaLnBrk="0" hangingPunct="0"/>
              <a:r>
                <a:rPr kumimoji="1" lang="en-US" dirty="0">
                  <a:cs typeface="Arial" charset="0"/>
                </a:rPr>
                <a:t>Seven books of poetry and wise sayings</a:t>
              </a:r>
              <a:endParaRPr kumimoji="1" lang="en-US" sz="1600" dirty="0">
                <a:solidFill>
                  <a:srgbClr val="008000"/>
                </a:solidFill>
                <a:cs typeface="Arial" charset="0"/>
              </a:endParaRPr>
            </a:p>
          </p:txBody>
        </p:sp>
        <p:grpSp>
          <p:nvGrpSpPr>
            <p:cNvPr id="19473" name="Group 56"/>
            <p:cNvGrpSpPr>
              <a:grpSpLocks/>
            </p:cNvGrpSpPr>
            <p:nvPr/>
          </p:nvGrpSpPr>
          <p:grpSpPr bwMode="auto">
            <a:xfrm>
              <a:off x="6248400" y="2438400"/>
              <a:ext cx="838200" cy="1371600"/>
              <a:chOff x="6248400" y="2438400"/>
              <a:chExt cx="838200" cy="1371600"/>
            </a:xfrm>
          </p:grpSpPr>
          <p:sp>
            <p:nvSpPr>
              <p:cNvPr id="19474" name="Line 40"/>
              <p:cNvSpPr>
                <a:spLocks noChangeShapeType="1"/>
              </p:cNvSpPr>
              <p:nvPr/>
            </p:nvSpPr>
            <p:spPr bwMode="auto">
              <a:xfrm>
                <a:off x="6324600" y="2535236"/>
                <a:ext cx="685800" cy="1198564"/>
              </a:xfrm>
              <a:prstGeom prst="line">
                <a:avLst/>
              </a:prstGeom>
              <a:noFill/>
              <a:ln w="57150">
                <a:solidFill>
                  <a:srgbClr val="009F00"/>
                </a:solidFill>
                <a:round/>
                <a:headEnd/>
                <a:tailEnd/>
              </a:ln>
            </p:spPr>
            <p:txBody>
              <a:bodyPr wrap="none" anchor="ctr"/>
              <a:lstStyle/>
              <a:p>
                <a:endParaRPr lang="en-US"/>
              </a:p>
            </p:txBody>
          </p:sp>
          <p:sp>
            <p:nvSpPr>
              <p:cNvPr id="19475" name="Oval 41"/>
              <p:cNvSpPr>
                <a:spLocks noChangeArrowheads="1"/>
              </p:cNvSpPr>
              <p:nvPr/>
            </p:nvSpPr>
            <p:spPr bwMode="auto">
              <a:xfrm>
                <a:off x="6248400" y="2438400"/>
                <a:ext cx="152400" cy="152400"/>
              </a:xfrm>
              <a:prstGeom prst="ellipse">
                <a:avLst/>
              </a:prstGeom>
              <a:solidFill>
                <a:srgbClr val="009F00"/>
              </a:solidFill>
              <a:ln w="9525">
                <a:solidFill>
                  <a:srgbClr val="009F00"/>
                </a:solidFill>
                <a:round/>
                <a:headEnd/>
                <a:tailEnd/>
              </a:ln>
            </p:spPr>
            <p:txBody>
              <a:bodyPr wrap="none" anchor="ctr"/>
              <a:lstStyle/>
              <a:p>
                <a:endParaRPr lang="en-US"/>
              </a:p>
            </p:txBody>
          </p:sp>
          <p:sp>
            <p:nvSpPr>
              <p:cNvPr id="19476" name="Oval 42"/>
              <p:cNvSpPr>
                <a:spLocks noChangeArrowheads="1"/>
              </p:cNvSpPr>
              <p:nvPr/>
            </p:nvSpPr>
            <p:spPr bwMode="auto">
              <a:xfrm>
                <a:off x="6934200" y="3657600"/>
                <a:ext cx="152400" cy="152400"/>
              </a:xfrm>
              <a:prstGeom prst="ellipse">
                <a:avLst/>
              </a:prstGeom>
              <a:solidFill>
                <a:srgbClr val="009F00"/>
              </a:solidFill>
              <a:ln w="9525">
                <a:solidFill>
                  <a:srgbClr val="009F00"/>
                </a:solidFill>
                <a:round/>
                <a:headEnd/>
                <a:tailEnd/>
              </a:ln>
            </p:spPr>
            <p:txBody>
              <a:bodyPr wrap="none" anchor="ctr"/>
              <a:lstStyle/>
              <a:p>
                <a:endParaRPr lang="en-US"/>
              </a:p>
            </p:txBody>
          </p:sp>
        </p:grpSp>
      </p:grpSp>
      <p:grpSp>
        <p:nvGrpSpPr>
          <p:cNvPr id="9" name="Group 59"/>
          <p:cNvGrpSpPr>
            <a:grpSpLocks/>
          </p:cNvGrpSpPr>
          <p:nvPr/>
        </p:nvGrpSpPr>
        <p:grpSpPr bwMode="auto">
          <a:xfrm>
            <a:off x="2438400" y="914400"/>
            <a:ext cx="5943600" cy="2151063"/>
            <a:chOff x="2438400" y="914400"/>
            <a:chExt cx="5943600" cy="2151063"/>
          </a:xfrm>
        </p:grpSpPr>
        <p:sp>
          <p:nvSpPr>
            <p:cNvPr id="19464" name="AutoShape 21"/>
            <p:cNvSpPr>
              <a:spLocks noChangeArrowheads="1"/>
            </p:cNvSpPr>
            <p:nvPr/>
          </p:nvSpPr>
          <p:spPr bwMode="auto">
            <a:xfrm>
              <a:off x="3962400" y="914400"/>
              <a:ext cx="2057400" cy="914400"/>
            </a:xfrm>
            <a:prstGeom prst="roundRect">
              <a:avLst>
                <a:gd name="adj" fmla="val 16667"/>
              </a:avLst>
            </a:prstGeom>
            <a:noFill/>
            <a:ln w="57150">
              <a:solidFill>
                <a:srgbClr val="009F00"/>
              </a:solidFill>
              <a:round/>
              <a:headEnd/>
              <a:tailEnd/>
            </a:ln>
          </p:spPr>
          <p:txBody>
            <a:bodyPr wrap="none" anchor="ctr"/>
            <a:lstStyle/>
            <a:p>
              <a:endParaRPr lang="en-US"/>
            </a:p>
          </p:txBody>
        </p:sp>
        <p:sp>
          <p:nvSpPr>
            <p:cNvPr id="19465" name="Text Box 28"/>
            <p:cNvSpPr txBox="1">
              <a:spLocks noChangeArrowheads="1"/>
            </p:cNvSpPr>
            <p:nvPr/>
          </p:nvSpPr>
          <p:spPr bwMode="auto">
            <a:xfrm>
              <a:off x="6705600" y="990600"/>
              <a:ext cx="1676400" cy="2074863"/>
            </a:xfrm>
            <a:prstGeom prst="rect">
              <a:avLst/>
            </a:prstGeom>
            <a:noFill/>
            <a:ln w="9525">
              <a:noFill/>
              <a:miter lim="800000"/>
              <a:headEnd/>
              <a:tailEnd/>
            </a:ln>
          </p:spPr>
          <p:txBody>
            <a:bodyPr>
              <a:spAutoFit/>
            </a:bodyPr>
            <a:lstStyle/>
            <a:p>
              <a:pPr eaLnBrk="0" hangingPunct="0"/>
              <a:r>
                <a:rPr kumimoji="1" lang="en-US" sz="2000" b="1">
                  <a:solidFill>
                    <a:srgbClr val="009F00"/>
                  </a:solidFill>
                  <a:cs typeface="Arial" charset="0"/>
                </a:rPr>
                <a:t>Historical Books</a:t>
              </a:r>
              <a:endParaRPr kumimoji="1" lang="en-US" sz="3200">
                <a:solidFill>
                  <a:schemeClr val="accent2"/>
                </a:solidFill>
                <a:cs typeface="Arial" charset="0"/>
              </a:endParaRPr>
            </a:p>
            <a:p>
              <a:pPr eaLnBrk="0" hangingPunct="0"/>
              <a:r>
                <a:rPr kumimoji="1" lang="en-US">
                  <a:cs typeface="Arial" charset="0"/>
                </a:rPr>
                <a:t>Sixteen books of religious history and a few “historical novellas”</a:t>
              </a:r>
              <a:endParaRPr kumimoji="1" lang="en-US" sz="1600">
                <a:solidFill>
                  <a:srgbClr val="008000"/>
                </a:solidFill>
                <a:cs typeface="Arial" charset="0"/>
              </a:endParaRPr>
            </a:p>
          </p:txBody>
        </p:sp>
        <p:grpSp>
          <p:nvGrpSpPr>
            <p:cNvPr id="19466" name="Group 48"/>
            <p:cNvGrpSpPr>
              <a:grpSpLocks/>
            </p:cNvGrpSpPr>
            <p:nvPr/>
          </p:nvGrpSpPr>
          <p:grpSpPr bwMode="auto">
            <a:xfrm>
              <a:off x="5943600" y="1143000"/>
              <a:ext cx="762000" cy="152400"/>
              <a:chOff x="1905000" y="1143000"/>
              <a:chExt cx="762000" cy="152400"/>
            </a:xfrm>
          </p:grpSpPr>
          <p:sp>
            <p:nvSpPr>
              <p:cNvPr id="19468" name="Line 40"/>
              <p:cNvSpPr>
                <a:spLocks noChangeShapeType="1"/>
              </p:cNvSpPr>
              <p:nvPr/>
            </p:nvSpPr>
            <p:spPr bwMode="auto">
              <a:xfrm>
                <a:off x="1981200" y="1239837"/>
                <a:ext cx="609600" cy="0"/>
              </a:xfrm>
              <a:prstGeom prst="line">
                <a:avLst/>
              </a:prstGeom>
              <a:noFill/>
              <a:ln w="57150">
                <a:solidFill>
                  <a:srgbClr val="009F00"/>
                </a:solidFill>
                <a:round/>
                <a:headEnd/>
                <a:tailEnd/>
              </a:ln>
            </p:spPr>
            <p:txBody>
              <a:bodyPr wrap="none" anchor="ctr"/>
              <a:lstStyle/>
              <a:p>
                <a:endParaRPr lang="en-US"/>
              </a:p>
            </p:txBody>
          </p:sp>
          <p:sp>
            <p:nvSpPr>
              <p:cNvPr id="19469" name="Oval 41"/>
              <p:cNvSpPr>
                <a:spLocks noChangeArrowheads="1"/>
              </p:cNvSpPr>
              <p:nvPr/>
            </p:nvSpPr>
            <p:spPr bwMode="auto">
              <a:xfrm>
                <a:off x="1905000" y="1143000"/>
                <a:ext cx="152400" cy="152400"/>
              </a:xfrm>
              <a:prstGeom prst="ellipse">
                <a:avLst/>
              </a:prstGeom>
              <a:solidFill>
                <a:srgbClr val="009F00"/>
              </a:solidFill>
              <a:ln w="9525">
                <a:solidFill>
                  <a:srgbClr val="009F00"/>
                </a:solidFill>
                <a:round/>
                <a:headEnd/>
                <a:tailEnd/>
              </a:ln>
            </p:spPr>
            <p:txBody>
              <a:bodyPr wrap="none" anchor="ctr"/>
              <a:lstStyle/>
              <a:p>
                <a:endParaRPr lang="en-US"/>
              </a:p>
            </p:txBody>
          </p:sp>
          <p:sp>
            <p:nvSpPr>
              <p:cNvPr id="19470" name="Oval 42"/>
              <p:cNvSpPr>
                <a:spLocks noChangeArrowheads="1"/>
              </p:cNvSpPr>
              <p:nvPr/>
            </p:nvSpPr>
            <p:spPr bwMode="auto">
              <a:xfrm>
                <a:off x="2514600" y="1143000"/>
                <a:ext cx="152400" cy="152400"/>
              </a:xfrm>
              <a:prstGeom prst="ellipse">
                <a:avLst/>
              </a:prstGeom>
              <a:solidFill>
                <a:srgbClr val="009F00"/>
              </a:solidFill>
              <a:ln w="9525">
                <a:solidFill>
                  <a:srgbClr val="009F00"/>
                </a:solidFill>
                <a:round/>
                <a:headEnd/>
                <a:tailEnd/>
              </a:ln>
            </p:spPr>
            <p:txBody>
              <a:bodyPr wrap="none" anchor="ctr"/>
              <a:lstStyle/>
              <a:p>
                <a:endParaRPr lang="en-US"/>
              </a:p>
            </p:txBody>
          </p:sp>
        </p:grpSp>
        <p:sp>
          <p:nvSpPr>
            <p:cNvPr id="19467" name="AutoShape 38"/>
            <p:cNvSpPr>
              <a:spLocks noChangeArrowheads="1"/>
            </p:cNvSpPr>
            <p:nvPr/>
          </p:nvSpPr>
          <p:spPr bwMode="auto">
            <a:xfrm>
              <a:off x="2438400" y="1828800"/>
              <a:ext cx="1752600" cy="990600"/>
            </a:xfrm>
            <a:prstGeom prst="roundRect">
              <a:avLst>
                <a:gd name="adj" fmla="val 16667"/>
              </a:avLst>
            </a:prstGeom>
            <a:noFill/>
            <a:ln w="57150">
              <a:solidFill>
                <a:srgbClr val="009F00"/>
              </a:solidFill>
              <a:round/>
              <a:headEnd/>
              <a:tailEnd/>
            </a:ln>
          </p:spPr>
          <p:txBody>
            <a:bodyPr wrap="none" anchor="ctr"/>
            <a:lstStyle/>
            <a:p>
              <a:endParaRPr lang="en-US"/>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914400" y="1066800"/>
            <a:ext cx="7315200" cy="1066800"/>
          </a:xfrm>
          <a:prstGeom prst="rect">
            <a:avLst/>
          </a:prstGeom>
          <a:noFill/>
          <a:ln w="9525">
            <a:noFill/>
            <a:miter lim="800000"/>
            <a:headEnd/>
            <a:tailEnd/>
          </a:ln>
        </p:spPr>
        <p:txBody>
          <a:bodyPr anchor="ctr"/>
          <a:lstStyle/>
          <a:p>
            <a:r>
              <a:rPr lang="en-US" sz="2800" b="1">
                <a:solidFill>
                  <a:srgbClr val="C00000"/>
                </a:solidFill>
              </a:rPr>
              <a:t>Connect the Old Testament Books</a:t>
            </a:r>
            <a:br>
              <a:rPr lang="en-US" sz="2800" b="1">
                <a:solidFill>
                  <a:srgbClr val="C00000"/>
                </a:solidFill>
              </a:rPr>
            </a:br>
            <a:r>
              <a:rPr lang="en-US" sz="2800" b="1">
                <a:solidFill>
                  <a:srgbClr val="C00000"/>
                </a:solidFill>
              </a:rPr>
              <a:t>to Their Sections</a:t>
            </a:r>
            <a:endParaRPr lang="en-US" sz="4400">
              <a:solidFill>
                <a:srgbClr val="C00000"/>
              </a:solidFill>
            </a:endParaRPr>
          </a:p>
        </p:txBody>
      </p:sp>
      <p:grpSp>
        <p:nvGrpSpPr>
          <p:cNvPr id="20483" name="Group 21"/>
          <p:cNvGrpSpPr>
            <a:grpSpLocks/>
          </p:cNvGrpSpPr>
          <p:nvPr/>
        </p:nvGrpSpPr>
        <p:grpSpPr bwMode="auto">
          <a:xfrm>
            <a:off x="5181600" y="2743200"/>
            <a:ext cx="457200" cy="3200400"/>
            <a:chOff x="5105400" y="2514600"/>
            <a:chExt cx="304800" cy="3200400"/>
          </a:xfrm>
        </p:grpSpPr>
        <p:sp>
          <p:nvSpPr>
            <p:cNvPr id="20494" name="Rectangle 45"/>
            <p:cNvSpPr>
              <a:spLocks noChangeArrowheads="1"/>
            </p:cNvSpPr>
            <p:nvPr/>
          </p:nvSpPr>
          <p:spPr bwMode="auto">
            <a:xfrm>
              <a:off x="5105400" y="2514600"/>
              <a:ext cx="304800" cy="304800"/>
            </a:xfrm>
            <a:prstGeom prst="rect">
              <a:avLst/>
            </a:prstGeom>
            <a:solidFill>
              <a:srgbClr val="009F00"/>
            </a:solidFill>
            <a:ln w="19050">
              <a:solidFill>
                <a:schemeClr val="tx1"/>
              </a:solidFill>
              <a:miter lim="800000"/>
              <a:headEnd/>
              <a:tailEnd/>
            </a:ln>
          </p:spPr>
          <p:txBody>
            <a:bodyPr wrap="none" anchor="ctr"/>
            <a:lstStyle/>
            <a:p>
              <a:endParaRPr lang="en-US"/>
            </a:p>
          </p:txBody>
        </p:sp>
        <p:sp>
          <p:nvSpPr>
            <p:cNvPr id="20495" name="Rectangle 45"/>
            <p:cNvSpPr>
              <a:spLocks noChangeArrowheads="1"/>
            </p:cNvSpPr>
            <p:nvPr/>
          </p:nvSpPr>
          <p:spPr bwMode="auto">
            <a:xfrm>
              <a:off x="5105400" y="3505200"/>
              <a:ext cx="304800" cy="304800"/>
            </a:xfrm>
            <a:prstGeom prst="rect">
              <a:avLst/>
            </a:prstGeom>
            <a:solidFill>
              <a:srgbClr val="009F00"/>
            </a:solidFill>
            <a:ln w="19050">
              <a:solidFill>
                <a:schemeClr val="tx1"/>
              </a:solidFill>
              <a:miter lim="800000"/>
              <a:headEnd/>
              <a:tailEnd/>
            </a:ln>
          </p:spPr>
          <p:txBody>
            <a:bodyPr wrap="none" anchor="ctr"/>
            <a:lstStyle/>
            <a:p>
              <a:endParaRPr lang="en-US"/>
            </a:p>
          </p:txBody>
        </p:sp>
        <p:sp>
          <p:nvSpPr>
            <p:cNvPr id="20496" name="Rectangle 45"/>
            <p:cNvSpPr>
              <a:spLocks noChangeArrowheads="1"/>
            </p:cNvSpPr>
            <p:nvPr/>
          </p:nvSpPr>
          <p:spPr bwMode="auto">
            <a:xfrm>
              <a:off x="5105400" y="4495800"/>
              <a:ext cx="304800" cy="304800"/>
            </a:xfrm>
            <a:prstGeom prst="rect">
              <a:avLst/>
            </a:prstGeom>
            <a:solidFill>
              <a:srgbClr val="009F00"/>
            </a:solidFill>
            <a:ln w="19050">
              <a:solidFill>
                <a:schemeClr val="tx1"/>
              </a:solidFill>
              <a:miter lim="800000"/>
              <a:headEnd/>
              <a:tailEnd/>
            </a:ln>
          </p:spPr>
          <p:txBody>
            <a:bodyPr wrap="none" anchor="ctr"/>
            <a:lstStyle/>
            <a:p>
              <a:endParaRPr lang="en-US"/>
            </a:p>
          </p:txBody>
        </p:sp>
        <p:sp>
          <p:nvSpPr>
            <p:cNvPr id="20497" name="Rectangle 45"/>
            <p:cNvSpPr>
              <a:spLocks noChangeArrowheads="1"/>
            </p:cNvSpPr>
            <p:nvPr/>
          </p:nvSpPr>
          <p:spPr bwMode="auto">
            <a:xfrm>
              <a:off x="5105400" y="5410200"/>
              <a:ext cx="304800" cy="304800"/>
            </a:xfrm>
            <a:prstGeom prst="rect">
              <a:avLst/>
            </a:prstGeom>
            <a:solidFill>
              <a:srgbClr val="009F00"/>
            </a:solidFill>
            <a:ln w="19050">
              <a:solidFill>
                <a:schemeClr val="tx1"/>
              </a:solidFill>
              <a:miter lim="800000"/>
              <a:headEnd/>
              <a:tailEnd/>
            </a:ln>
          </p:spPr>
          <p:txBody>
            <a:bodyPr wrap="none" anchor="ctr"/>
            <a:lstStyle/>
            <a:p>
              <a:endParaRPr lang="en-US"/>
            </a:p>
          </p:txBody>
        </p:sp>
      </p:grpSp>
      <p:sp>
        <p:nvSpPr>
          <p:cNvPr id="20484" name="Text Box 26"/>
          <p:cNvSpPr txBox="1">
            <a:spLocks noChangeArrowheads="1"/>
          </p:cNvSpPr>
          <p:nvPr/>
        </p:nvSpPr>
        <p:spPr bwMode="auto">
          <a:xfrm>
            <a:off x="533400" y="2438400"/>
            <a:ext cx="2286000" cy="3754438"/>
          </a:xfrm>
          <a:prstGeom prst="rect">
            <a:avLst/>
          </a:prstGeom>
          <a:noFill/>
          <a:ln w="9525">
            <a:noFill/>
            <a:miter lim="800000"/>
            <a:headEnd/>
            <a:tailEnd/>
          </a:ln>
        </p:spPr>
        <p:txBody>
          <a:bodyPr>
            <a:spAutoFit/>
          </a:bodyPr>
          <a:lstStyle/>
          <a:p>
            <a:pPr algn="r">
              <a:lnSpc>
                <a:spcPct val="105000"/>
              </a:lnSpc>
              <a:spcBef>
                <a:spcPct val="50000"/>
              </a:spcBef>
            </a:pPr>
            <a:r>
              <a:rPr lang="en-US" sz="2000" b="1"/>
              <a:t>Micah</a:t>
            </a:r>
          </a:p>
          <a:p>
            <a:pPr algn="r">
              <a:lnSpc>
                <a:spcPct val="105000"/>
              </a:lnSpc>
              <a:spcBef>
                <a:spcPct val="50000"/>
              </a:spcBef>
            </a:pPr>
            <a:r>
              <a:rPr lang="en-US" sz="2000" b="1"/>
              <a:t>2 Chronicles</a:t>
            </a:r>
          </a:p>
          <a:p>
            <a:pPr algn="r">
              <a:lnSpc>
                <a:spcPct val="105000"/>
              </a:lnSpc>
              <a:spcBef>
                <a:spcPct val="50000"/>
              </a:spcBef>
            </a:pPr>
            <a:r>
              <a:rPr lang="en-US" sz="2000" b="1"/>
              <a:t>Song of Songs</a:t>
            </a:r>
          </a:p>
          <a:p>
            <a:pPr algn="r">
              <a:lnSpc>
                <a:spcPct val="105000"/>
              </a:lnSpc>
              <a:spcBef>
                <a:spcPct val="50000"/>
              </a:spcBef>
            </a:pPr>
            <a:r>
              <a:rPr lang="en-US" sz="2000" b="1"/>
              <a:t>Jeremiah </a:t>
            </a:r>
          </a:p>
          <a:p>
            <a:pPr algn="r">
              <a:lnSpc>
                <a:spcPct val="105000"/>
              </a:lnSpc>
              <a:spcBef>
                <a:spcPct val="50000"/>
              </a:spcBef>
            </a:pPr>
            <a:r>
              <a:rPr lang="en-US" sz="2000" b="1"/>
              <a:t>Deuteronomy</a:t>
            </a:r>
          </a:p>
          <a:p>
            <a:pPr algn="r">
              <a:lnSpc>
                <a:spcPct val="105000"/>
              </a:lnSpc>
              <a:spcBef>
                <a:spcPct val="50000"/>
              </a:spcBef>
            </a:pPr>
            <a:r>
              <a:rPr lang="en-US" sz="2000" b="1"/>
              <a:t>Proverbs </a:t>
            </a:r>
          </a:p>
          <a:p>
            <a:pPr algn="r">
              <a:lnSpc>
                <a:spcPct val="105000"/>
              </a:lnSpc>
              <a:spcBef>
                <a:spcPct val="50000"/>
              </a:spcBef>
            </a:pPr>
            <a:r>
              <a:rPr lang="en-US" sz="2000" b="1"/>
              <a:t>Exodus </a:t>
            </a:r>
          </a:p>
          <a:p>
            <a:pPr algn="r">
              <a:lnSpc>
                <a:spcPct val="105000"/>
              </a:lnSpc>
              <a:spcBef>
                <a:spcPct val="50000"/>
              </a:spcBef>
            </a:pPr>
            <a:r>
              <a:rPr lang="en-US" sz="2000" b="1"/>
              <a:t>Judges </a:t>
            </a:r>
            <a:endParaRPr lang="en-US" sz="2000" b="1">
              <a:solidFill>
                <a:srgbClr val="C80000"/>
              </a:solidFill>
              <a:latin typeface="Arial Black" pitchFamily="34" charset="0"/>
            </a:endParaRPr>
          </a:p>
        </p:txBody>
      </p:sp>
      <p:sp>
        <p:nvSpPr>
          <p:cNvPr id="20485" name="Text Box 23"/>
          <p:cNvSpPr txBox="1">
            <a:spLocks noChangeArrowheads="1"/>
          </p:cNvSpPr>
          <p:nvPr/>
        </p:nvSpPr>
        <p:spPr bwMode="auto">
          <a:xfrm>
            <a:off x="5638800" y="2286000"/>
            <a:ext cx="3124200" cy="3816350"/>
          </a:xfrm>
          <a:prstGeom prst="rect">
            <a:avLst/>
          </a:prstGeom>
          <a:noFill/>
          <a:ln w="9525">
            <a:noFill/>
            <a:miter lim="800000"/>
            <a:headEnd/>
            <a:tailEnd/>
          </a:ln>
        </p:spPr>
        <p:txBody>
          <a:bodyPr>
            <a:spAutoFit/>
          </a:bodyPr>
          <a:lstStyle/>
          <a:p>
            <a:pPr>
              <a:lnSpc>
                <a:spcPct val="265000"/>
              </a:lnSpc>
            </a:pPr>
            <a:r>
              <a:rPr lang="en-US" sz="2000" b="1" dirty="0" smtClean="0"/>
              <a:t>BOOKS OF LAW</a:t>
            </a:r>
            <a:endParaRPr lang="en-US" sz="2000" b="1" dirty="0"/>
          </a:p>
          <a:p>
            <a:pPr>
              <a:lnSpc>
                <a:spcPct val="265000"/>
              </a:lnSpc>
              <a:spcBef>
                <a:spcPct val="50000"/>
              </a:spcBef>
            </a:pPr>
            <a:r>
              <a:rPr lang="en-US" sz="2000" b="1" dirty="0"/>
              <a:t>HISTORICAL BOOKS</a:t>
            </a:r>
          </a:p>
          <a:p>
            <a:pPr>
              <a:lnSpc>
                <a:spcPct val="265000"/>
              </a:lnSpc>
              <a:spcBef>
                <a:spcPct val="50000"/>
              </a:spcBef>
            </a:pPr>
            <a:r>
              <a:rPr lang="en-US" sz="2000" b="1" dirty="0" smtClean="0"/>
              <a:t>PROPHETIC BOOKS</a:t>
            </a:r>
            <a:endParaRPr lang="en-US" sz="2000" b="1" dirty="0"/>
          </a:p>
          <a:p>
            <a:pPr>
              <a:lnSpc>
                <a:spcPct val="265000"/>
              </a:lnSpc>
              <a:spcBef>
                <a:spcPct val="50000"/>
              </a:spcBef>
            </a:pPr>
            <a:r>
              <a:rPr lang="en-US" sz="2000" b="1"/>
              <a:t>WISDOM </a:t>
            </a:r>
            <a:r>
              <a:rPr lang="en-US" sz="2000" b="1" smtClean="0"/>
              <a:t>BOOKS</a:t>
            </a:r>
            <a:endParaRPr lang="en-US" b="1" dirty="0"/>
          </a:p>
        </p:txBody>
      </p:sp>
      <p:sp>
        <p:nvSpPr>
          <p:cNvPr id="25" name="Line 33"/>
          <p:cNvSpPr>
            <a:spLocks noChangeShapeType="1"/>
          </p:cNvSpPr>
          <p:nvPr/>
        </p:nvSpPr>
        <p:spPr bwMode="auto">
          <a:xfrm flipV="1">
            <a:off x="2895600" y="2819400"/>
            <a:ext cx="2400300" cy="1676400"/>
          </a:xfrm>
          <a:prstGeom prst="line">
            <a:avLst/>
          </a:prstGeom>
          <a:noFill/>
          <a:ln w="28575">
            <a:solidFill>
              <a:srgbClr val="002F9C"/>
            </a:solidFill>
            <a:round/>
            <a:headEnd type="oval" w="med" len="med"/>
            <a:tailEnd type="oval" w="med" len="med"/>
          </a:ln>
        </p:spPr>
        <p:txBody>
          <a:bodyPr wrap="none" anchor="ctr"/>
          <a:lstStyle/>
          <a:p>
            <a:endParaRPr lang="en-US"/>
          </a:p>
        </p:txBody>
      </p:sp>
      <p:sp>
        <p:nvSpPr>
          <p:cNvPr id="26" name="Line 33"/>
          <p:cNvSpPr>
            <a:spLocks noChangeShapeType="1"/>
          </p:cNvSpPr>
          <p:nvPr/>
        </p:nvSpPr>
        <p:spPr bwMode="auto">
          <a:xfrm flipV="1">
            <a:off x="2895600" y="2971800"/>
            <a:ext cx="2514600" cy="2438400"/>
          </a:xfrm>
          <a:prstGeom prst="line">
            <a:avLst/>
          </a:prstGeom>
          <a:noFill/>
          <a:ln w="28575">
            <a:solidFill>
              <a:srgbClr val="002F9C"/>
            </a:solidFill>
            <a:round/>
            <a:headEnd type="oval" w="med" len="med"/>
            <a:tailEnd type="oval" w="med" len="med"/>
          </a:ln>
        </p:spPr>
        <p:txBody>
          <a:bodyPr wrap="none" anchor="ctr"/>
          <a:lstStyle/>
          <a:p>
            <a:endParaRPr lang="en-US"/>
          </a:p>
        </p:txBody>
      </p:sp>
      <p:sp>
        <p:nvSpPr>
          <p:cNvPr id="27" name="Line 33"/>
          <p:cNvSpPr>
            <a:spLocks noChangeShapeType="1"/>
          </p:cNvSpPr>
          <p:nvPr/>
        </p:nvSpPr>
        <p:spPr bwMode="auto">
          <a:xfrm>
            <a:off x="2895600" y="2667000"/>
            <a:ext cx="2400300" cy="2133600"/>
          </a:xfrm>
          <a:prstGeom prst="line">
            <a:avLst/>
          </a:prstGeom>
          <a:noFill/>
          <a:ln w="28575">
            <a:solidFill>
              <a:srgbClr val="002F9C"/>
            </a:solidFill>
            <a:round/>
            <a:headEnd type="oval" w="med" len="med"/>
            <a:tailEnd type="oval" w="med" len="med"/>
          </a:ln>
        </p:spPr>
        <p:txBody>
          <a:bodyPr wrap="none" anchor="ctr"/>
          <a:lstStyle/>
          <a:p>
            <a:endParaRPr lang="en-US"/>
          </a:p>
        </p:txBody>
      </p:sp>
      <p:sp>
        <p:nvSpPr>
          <p:cNvPr id="28" name="Line 33"/>
          <p:cNvSpPr>
            <a:spLocks noChangeShapeType="1"/>
          </p:cNvSpPr>
          <p:nvPr/>
        </p:nvSpPr>
        <p:spPr bwMode="auto">
          <a:xfrm>
            <a:off x="2895600" y="3124200"/>
            <a:ext cx="2400300" cy="685800"/>
          </a:xfrm>
          <a:prstGeom prst="line">
            <a:avLst/>
          </a:prstGeom>
          <a:noFill/>
          <a:ln w="28575">
            <a:solidFill>
              <a:srgbClr val="002F9C"/>
            </a:solidFill>
            <a:round/>
            <a:headEnd type="oval" w="med" len="med"/>
            <a:tailEnd type="oval" w="med" len="med"/>
          </a:ln>
        </p:spPr>
        <p:txBody>
          <a:bodyPr wrap="none" anchor="ctr"/>
          <a:lstStyle/>
          <a:p>
            <a:endParaRPr lang="en-US"/>
          </a:p>
        </p:txBody>
      </p:sp>
      <p:sp>
        <p:nvSpPr>
          <p:cNvPr id="29" name="Line 33"/>
          <p:cNvSpPr>
            <a:spLocks noChangeShapeType="1"/>
          </p:cNvSpPr>
          <p:nvPr/>
        </p:nvSpPr>
        <p:spPr bwMode="auto">
          <a:xfrm>
            <a:off x="2895600" y="3581400"/>
            <a:ext cx="2400300" cy="2133600"/>
          </a:xfrm>
          <a:prstGeom prst="line">
            <a:avLst/>
          </a:prstGeom>
          <a:noFill/>
          <a:ln w="28575">
            <a:solidFill>
              <a:srgbClr val="002F9C"/>
            </a:solidFill>
            <a:round/>
            <a:headEnd type="oval" w="med" len="med"/>
            <a:tailEnd type="oval" w="med" len="med"/>
          </a:ln>
        </p:spPr>
        <p:txBody>
          <a:bodyPr wrap="none" anchor="ctr"/>
          <a:lstStyle/>
          <a:p>
            <a:endParaRPr lang="en-US"/>
          </a:p>
        </p:txBody>
      </p:sp>
      <p:sp>
        <p:nvSpPr>
          <p:cNvPr id="30" name="Line 33"/>
          <p:cNvSpPr>
            <a:spLocks noChangeShapeType="1"/>
          </p:cNvSpPr>
          <p:nvPr/>
        </p:nvSpPr>
        <p:spPr bwMode="auto">
          <a:xfrm>
            <a:off x="2895600" y="4038600"/>
            <a:ext cx="2400300" cy="914400"/>
          </a:xfrm>
          <a:prstGeom prst="line">
            <a:avLst/>
          </a:prstGeom>
          <a:noFill/>
          <a:ln w="28575">
            <a:solidFill>
              <a:srgbClr val="002F9C"/>
            </a:solidFill>
            <a:round/>
            <a:headEnd type="oval" w="med" len="med"/>
            <a:tailEnd type="oval" w="med" len="med"/>
          </a:ln>
        </p:spPr>
        <p:txBody>
          <a:bodyPr wrap="none" anchor="ctr"/>
          <a:lstStyle/>
          <a:p>
            <a:endParaRPr lang="en-US"/>
          </a:p>
        </p:txBody>
      </p:sp>
      <p:sp>
        <p:nvSpPr>
          <p:cNvPr id="31" name="Line 33"/>
          <p:cNvSpPr>
            <a:spLocks noChangeShapeType="1"/>
          </p:cNvSpPr>
          <p:nvPr/>
        </p:nvSpPr>
        <p:spPr bwMode="auto">
          <a:xfrm flipV="1">
            <a:off x="2895600" y="3962400"/>
            <a:ext cx="2400300" cy="1981200"/>
          </a:xfrm>
          <a:prstGeom prst="line">
            <a:avLst/>
          </a:prstGeom>
          <a:noFill/>
          <a:ln w="28575">
            <a:solidFill>
              <a:srgbClr val="002F9C"/>
            </a:solidFill>
            <a:round/>
            <a:headEnd type="oval" w="med" len="med"/>
            <a:tailEnd type="oval" w="med" len="med"/>
          </a:ln>
        </p:spPr>
        <p:txBody>
          <a:bodyPr wrap="none" anchor="ctr"/>
          <a:lstStyle/>
          <a:p>
            <a:endParaRPr lang="en-US"/>
          </a:p>
        </p:txBody>
      </p:sp>
      <p:sp>
        <p:nvSpPr>
          <p:cNvPr id="32" name="Line 33"/>
          <p:cNvSpPr>
            <a:spLocks noChangeShapeType="1"/>
          </p:cNvSpPr>
          <p:nvPr/>
        </p:nvSpPr>
        <p:spPr bwMode="auto">
          <a:xfrm>
            <a:off x="2895600" y="5029200"/>
            <a:ext cx="2400300" cy="838200"/>
          </a:xfrm>
          <a:prstGeom prst="line">
            <a:avLst/>
          </a:prstGeom>
          <a:noFill/>
          <a:ln w="28575">
            <a:solidFill>
              <a:srgbClr val="002F9C"/>
            </a:solidFill>
            <a:round/>
            <a:headEnd type="oval" w="med" len="med"/>
            <a:tailEnd type="oval" w="med" len="med"/>
          </a:ln>
        </p:spPr>
        <p:txBody>
          <a:bodyPr wrap="none" anchor="ctr"/>
          <a:lstStyle/>
          <a:p>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up)">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32"/>
          <p:cNvGrpSpPr>
            <a:grpSpLocks/>
          </p:cNvGrpSpPr>
          <p:nvPr/>
        </p:nvGrpSpPr>
        <p:grpSpPr bwMode="auto">
          <a:xfrm>
            <a:off x="2271713" y="381182"/>
            <a:ext cx="4281487" cy="6287906"/>
            <a:chOff x="3277938" y="342090"/>
            <a:chExt cx="4281739" cy="6287310"/>
          </a:xfrm>
        </p:grpSpPr>
        <p:sp>
          <p:nvSpPr>
            <p:cNvPr id="27681" name="Text Box 10"/>
            <p:cNvSpPr txBox="1">
              <a:spLocks noChangeArrowheads="1"/>
            </p:cNvSpPr>
            <p:nvPr/>
          </p:nvSpPr>
          <p:spPr bwMode="auto">
            <a:xfrm rot="-5400000">
              <a:off x="6270582" y="5340305"/>
              <a:ext cx="2406742" cy="171448"/>
            </a:xfrm>
            <a:prstGeom prst="rect">
              <a:avLst/>
            </a:prstGeom>
            <a:noFill/>
            <a:ln w="9525">
              <a:noFill/>
              <a:miter lim="800000"/>
              <a:headEnd/>
              <a:tailEnd/>
            </a:ln>
          </p:spPr>
          <p:txBody>
            <a:bodyPr>
              <a:spAutoFit/>
            </a:bodyPr>
            <a:lstStyle/>
            <a:p>
              <a:pPr>
                <a:spcBef>
                  <a:spcPct val="50000"/>
                </a:spcBef>
              </a:pPr>
              <a:r>
                <a:rPr lang="en-US" sz="500"/>
                <a:t>© Saint Mary’s Pres/Paul Casper</a:t>
              </a:r>
            </a:p>
          </p:txBody>
        </p:sp>
        <p:pic>
          <p:nvPicPr>
            <p:cNvPr id="27682" name="Picture 1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277938" y="342090"/>
              <a:ext cx="4112124" cy="6225408"/>
            </a:xfrm>
            <a:prstGeom prst="rect">
              <a:avLst/>
            </a:prstGeom>
            <a:noFill/>
            <a:ln w="9525">
              <a:noFill/>
              <a:miter lim="800000"/>
              <a:headEnd/>
              <a:tailEnd/>
            </a:ln>
          </p:spPr>
        </p:pic>
      </p:grpSp>
      <p:grpSp>
        <p:nvGrpSpPr>
          <p:cNvPr id="3" name="Group 92"/>
          <p:cNvGrpSpPr>
            <a:grpSpLocks/>
          </p:cNvGrpSpPr>
          <p:nvPr/>
        </p:nvGrpSpPr>
        <p:grpSpPr bwMode="auto">
          <a:xfrm>
            <a:off x="152400" y="3505200"/>
            <a:ext cx="5334000" cy="2971800"/>
            <a:chOff x="76200" y="3505200"/>
            <a:chExt cx="5334000" cy="2971800"/>
          </a:xfrm>
        </p:grpSpPr>
        <p:sp>
          <p:nvSpPr>
            <p:cNvPr id="27675" name="AutoShape 44"/>
            <p:cNvSpPr>
              <a:spLocks noChangeArrowheads="1"/>
            </p:cNvSpPr>
            <p:nvPr/>
          </p:nvSpPr>
          <p:spPr bwMode="auto">
            <a:xfrm>
              <a:off x="3657600" y="5486400"/>
              <a:ext cx="1752600" cy="990600"/>
            </a:xfrm>
            <a:prstGeom prst="roundRect">
              <a:avLst>
                <a:gd name="adj" fmla="val 16667"/>
              </a:avLst>
            </a:prstGeom>
            <a:noFill/>
            <a:ln w="57150">
              <a:solidFill>
                <a:srgbClr val="F65400"/>
              </a:solidFill>
              <a:round/>
              <a:headEnd/>
              <a:tailEnd/>
            </a:ln>
          </p:spPr>
          <p:txBody>
            <a:bodyPr wrap="none" anchor="ctr"/>
            <a:lstStyle/>
            <a:p>
              <a:endParaRPr lang="en-US"/>
            </a:p>
          </p:txBody>
        </p:sp>
        <p:sp>
          <p:nvSpPr>
            <p:cNvPr id="27676" name="Text Box 49"/>
            <p:cNvSpPr txBox="1">
              <a:spLocks noChangeArrowheads="1"/>
            </p:cNvSpPr>
            <p:nvPr/>
          </p:nvSpPr>
          <p:spPr bwMode="auto">
            <a:xfrm>
              <a:off x="76200" y="3505200"/>
              <a:ext cx="1981200" cy="2369880"/>
            </a:xfrm>
            <a:prstGeom prst="rect">
              <a:avLst/>
            </a:prstGeom>
            <a:noFill/>
            <a:ln w="9525">
              <a:noFill/>
              <a:miter lim="800000"/>
              <a:headEnd/>
              <a:tailEnd/>
            </a:ln>
          </p:spPr>
          <p:txBody>
            <a:bodyPr>
              <a:spAutoFit/>
            </a:bodyPr>
            <a:lstStyle/>
            <a:p>
              <a:pPr eaLnBrk="0" hangingPunct="0"/>
              <a:r>
                <a:rPr lang="en-US" b="1" dirty="0">
                  <a:solidFill>
                    <a:srgbClr val="F65400"/>
                  </a:solidFill>
                </a:rPr>
                <a:t>Non-Pauline Letters</a:t>
              </a:r>
              <a:endParaRPr lang="en-US" b="1" dirty="0">
                <a:solidFill>
                  <a:srgbClr val="C90000"/>
                </a:solidFill>
              </a:endParaRPr>
            </a:p>
            <a:p>
              <a:pPr eaLnBrk="0" hangingPunct="0"/>
              <a:r>
                <a:rPr lang="en-US" sz="1600" dirty="0" smtClean="0"/>
                <a:t>Seven </a:t>
              </a:r>
              <a:r>
                <a:rPr lang="en-US" sz="1600" dirty="0"/>
                <a:t>letters written by Christ’s Apostles or their disciples to provide teaching and to correct abuses in the early churches</a:t>
              </a:r>
              <a:endParaRPr lang="en-US" dirty="0">
                <a:solidFill>
                  <a:srgbClr val="008100"/>
                </a:solidFill>
              </a:endParaRPr>
            </a:p>
          </p:txBody>
        </p:sp>
        <p:grpSp>
          <p:nvGrpSpPr>
            <p:cNvPr id="27677" name="Group 64"/>
            <p:cNvGrpSpPr>
              <a:grpSpLocks/>
            </p:cNvGrpSpPr>
            <p:nvPr/>
          </p:nvGrpSpPr>
          <p:grpSpPr bwMode="auto">
            <a:xfrm>
              <a:off x="1838864" y="3738113"/>
              <a:ext cx="1901406" cy="2137458"/>
              <a:chOff x="1838864" y="3738113"/>
              <a:chExt cx="1901406" cy="2137458"/>
            </a:xfrm>
          </p:grpSpPr>
          <p:sp>
            <p:nvSpPr>
              <p:cNvPr id="27678" name="Line 40"/>
              <p:cNvSpPr>
                <a:spLocks noChangeShapeType="1"/>
              </p:cNvSpPr>
              <p:nvPr/>
            </p:nvSpPr>
            <p:spPr bwMode="auto">
              <a:xfrm>
                <a:off x="1905000" y="3810001"/>
                <a:ext cx="1752600" cy="1981199"/>
              </a:xfrm>
              <a:prstGeom prst="line">
                <a:avLst/>
              </a:prstGeom>
              <a:noFill/>
              <a:ln w="57150">
                <a:solidFill>
                  <a:srgbClr val="F65400"/>
                </a:solidFill>
                <a:round/>
                <a:headEnd/>
                <a:tailEnd/>
              </a:ln>
            </p:spPr>
            <p:txBody>
              <a:bodyPr wrap="none" anchor="ctr"/>
              <a:lstStyle/>
              <a:p>
                <a:endParaRPr lang="en-US"/>
              </a:p>
            </p:txBody>
          </p:sp>
          <p:sp>
            <p:nvSpPr>
              <p:cNvPr id="27679" name="Oval 41"/>
              <p:cNvSpPr>
                <a:spLocks noChangeArrowheads="1"/>
              </p:cNvSpPr>
              <p:nvPr/>
            </p:nvSpPr>
            <p:spPr bwMode="auto">
              <a:xfrm>
                <a:off x="3587870" y="5723171"/>
                <a:ext cx="152400" cy="152400"/>
              </a:xfrm>
              <a:prstGeom prst="ellipse">
                <a:avLst/>
              </a:prstGeom>
              <a:solidFill>
                <a:srgbClr val="F65400"/>
              </a:solidFill>
              <a:ln w="9525">
                <a:solidFill>
                  <a:srgbClr val="F65400"/>
                </a:solidFill>
                <a:round/>
                <a:headEnd/>
                <a:tailEnd/>
              </a:ln>
            </p:spPr>
            <p:txBody>
              <a:bodyPr wrap="none" anchor="ctr"/>
              <a:lstStyle/>
              <a:p>
                <a:endParaRPr lang="en-US"/>
              </a:p>
            </p:txBody>
          </p:sp>
          <p:sp>
            <p:nvSpPr>
              <p:cNvPr id="27680" name="Oval 42"/>
              <p:cNvSpPr>
                <a:spLocks noChangeArrowheads="1"/>
              </p:cNvSpPr>
              <p:nvPr/>
            </p:nvSpPr>
            <p:spPr bwMode="auto">
              <a:xfrm>
                <a:off x="1838864" y="3738113"/>
                <a:ext cx="152400" cy="152400"/>
              </a:xfrm>
              <a:prstGeom prst="ellipse">
                <a:avLst/>
              </a:prstGeom>
              <a:solidFill>
                <a:srgbClr val="F65400"/>
              </a:solidFill>
              <a:ln w="9525">
                <a:solidFill>
                  <a:srgbClr val="F65400"/>
                </a:solidFill>
                <a:round/>
                <a:headEnd/>
                <a:tailEnd/>
              </a:ln>
            </p:spPr>
            <p:txBody>
              <a:bodyPr wrap="none" anchor="ctr"/>
              <a:lstStyle/>
              <a:p>
                <a:endParaRPr lang="en-US"/>
              </a:p>
            </p:txBody>
          </p:sp>
        </p:grpSp>
      </p:grpSp>
      <p:grpSp>
        <p:nvGrpSpPr>
          <p:cNvPr id="5" name="Group 122"/>
          <p:cNvGrpSpPr>
            <a:grpSpLocks/>
          </p:cNvGrpSpPr>
          <p:nvPr/>
        </p:nvGrpSpPr>
        <p:grpSpPr bwMode="auto">
          <a:xfrm>
            <a:off x="152400" y="609600"/>
            <a:ext cx="3276600" cy="4876800"/>
            <a:chOff x="152400" y="609600"/>
            <a:chExt cx="3276600" cy="4876800"/>
          </a:xfrm>
        </p:grpSpPr>
        <p:sp>
          <p:nvSpPr>
            <p:cNvPr id="27669" name="AutoShape 37"/>
            <p:cNvSpPr>
              <a:spLocks noChangeArrowheads="1"/>
            </p:cNvSpPr>
            <p:nvPr/>
          </p:nvSpPr>
          <p:spPr bwMode="auto">
            <a:xfrm>
              <a:off x="2514600" y="4495800"/>
              <a:ext cx="914400" cy="990600"/>
            </a:xfrm>
            <a:prstGeom prst="roundRect">
              <a:avLst>
                <a:gd name="adj" fmla="val 16667"/>
              </a:avLst>
            </a:prstGeom>
            <a:noFill/>
            <a:ln w="57150">
              <a:solidFill>
                <a:srgbClr val="F65400"/>
              </a:solidFill>
              <a:round/>
              <a:headEnd/>
              <a:tailEnd/>
            </a:ln>
          </p:spPr>
          <p:txBody>
            <a:bodyPr wrap="none" anchor="ctr"/>
            <a:lstStyle/>
            <a:p>
              <a:endParaRPr lang="en-US"/>
            </a:p>
          </p:txBody>
        </p:sp>
        <p:sp>
          <p:nvSpPr>
            <p:cNvPr id="27670" name="Text Box 42"/>
            <p:cNvSpPr txBox="1">
              <a:spLocks noChangeArrowheads="1"/>
            </p:cNvSpPr>
            <p:nvPr/>
          </p:nvSpPr>
          <p:spPr bwMode="auto">
            <a:xfrm>
              <a:off x="152400" y="609600"/>
              <a:ext cx="2057400" cy="1846659"/>
            </a:xfrm>
            <a:prstGeom prst="rect">
              <a:avLst/>
            </a:prstGeom>
            <a:noFill/>
            <a:ln w="9525">
              <a:noFill/>
              <a:miter lim="800000"/>
              <a:headEnd/>
              <a:tailEnd/>
            </a:ln>
          </p:spPr>
          <p:txBody>
            <a:bodyPr>
              <a:spAutoFit/>
            </a:bodyPr>
            <a:lstStyle/>
            <a:p>
              <a:pPr eaLnBrk="0" hangingPunct="0"/>
              <a:r>
                <a:rPr lang="en-US" b="1" dirty="0" smtClean="0">
                  <a:solidFill>
                    <a:srgbClr val="F65400"/>
                  </a:solidFill>
                </a:rPr>
                <a:t>Gospels</a:t>
              </a:r>
              <a:endParaRPr lang="en-US" b="1" dirty="0" smtClean="0">
                <a:solidFill>
                  <a:srgbClr val="C90000"/>
                </a:solidFill>
              </a:endParaRPr>
            </a:p>
            <a:p>
              <a:pPr eaLnBrk="0" hangingPunct="0"/>
              <a:r>
                <a:rPr lang="en-US" sz="1600" dirty="0" smtClean="0"/>
                <a:t>The story of Jesus’ life and ministry and the start of the Church, told from four complementary</a:t>
              </a:r>
            </a:p>
            <a:p>
              <a:pPr eaLnBrk="0" hangingPunct="0"/>
              <a:r>
                <a:rPr lang="en-US" sz="1600" dirty="0" smtClean="0"/>
                <a:t>faith </a:t>
              </a:r>
              <a:r>
                <a:rPr lang="en-US" sz="1600" dirty="0"/>
                <a:t>perspectives</a:t>
              </a:r>
              <a:endParaRPr kumimoji="1" lang="en-US" dirty="0">
                <a:cs typeface="Arial" charset="0"/>
              </a:endParaRPr>
            </a:p>
          </p:txBody>
        </p:sp>
        <p:grpSp>
          <p:nvGrpSpPr>
            <p:cNvPr id="27671" name="Group 61"/>
            <p:cNvGrpSpPr>
              <a:grpSpLocks/>
            </p:cNvGrpSpPr>
            <p:nvPr/>
          </p:nvGrpSpPr>
          <p:grpSpPr bwMode="auto">
            <a:xfrm>
              <a:off x="1981200" y="762000"/>
              <a:ext cx="1295400" cy="3810000"/>
              <a:chOff x="1905000" y="762000"/>
              <a:chExt cx="1295400" cy="3810000"/>
            </a:xfrm>
          </p:grpSpPr>
          <p:sp>
            <p:nvSpPr>
              <p:cNvPr id="27672" name="Line 40"/>
              <p:cNvSpPr>
                <a:spLocks noChangeShapeType="1"/>
              </p:cNvSpPr>
              <p:nvPr/>
            </p:nvSpPr>
            <p:spPr bwMode="auto">
              <a:xfrm flipH="1" flipV="1">
                <a:off x="1981200" y="838200"/>
                <a:ext cx="1143000" cy="3657600"/>
              </a:xfrm>
              <a:prstGeom prst="line">
                <a:avLst/>
              </a:prstGeom>
              <a:noFill/>
              <a:ln w="57150">
                <a:solidFill>
                  <a:srgbClr val="F65400"/>
                </a:solidFill>
                <a:round/>
                <a:headEnd/>
                <a:tailEnd/>
              </a:ln>
            </p:spPr>
            <p:txBody>
              <a:bodyPr wrap="none" anchor="ctr"/>
              <a:lstStyle/>
              <a:p>
                <a:endParaRPr lang="en-US"/>
              </a:p>
            </p:txBody>
          </p:sp>
          <p:sp>
            <p:nvSpPr>
              <p:cNvPr id="27673" name="Oval 41"/>
              <p:cNvSpPr>
                <a:spLocks noChangeArrowheads="1"/>
              </p:cNvSpPr>
              <p:nvPr/>
            </p:nvSpPr>
            <p:spPr bwMode="auto">
              <a:xfrm>
                <a:off x="3048000" y="4419600"/>
                <a:ext cx="152400" cy="152400"/>
              </a:xfrm>
              <a:prstGeom prst="ellipse">
                <a:avLst/>
              </a:prstGeom>
              <a:solidFill>
                <a:srgbClr val="F65400"/>
              </a:solidFill>
              <a:ln w="9525">
                <a:solidFill>
                  <a:srgbClr val="F65400"/>
                </a:solidFill>
                <a:round/>
                <a:headEnd/>
                <a:tailEnd/>
              </a:ln>
            </p:spPr>
            <p:txBody>
              <a:bodyPr wrap="none" anchor="ctr"/>
              <a:lstStyle/>
              <a:p>
                <a:endParaRPr lang="en-US"/>
              </a:p>
            </p:txBody>
          </p:sp>
          <p:sp>
            <p:nvSpPr>
              <p:cNvPr id="27674" name="Oval 42"/>
              <p:cNvSpPr>
                <a:spLocks noChangeArrowheads="1"/>
              </p:cNvSpPr>
              <p:nvPr/>
            </p:nvSpPr>
            <p:spPr bwMode="auto">
              <a:xfrm>
                <a:off x="1905000" y="762000"/>
                <a:ext cx="152400" cy="152400"/>
              </a:xfrm>
              <a:prstGeom prst="ellipse">
                <a:avLst/>
              </a:prstGeom>
              <a:solidFill>
                <a:srgbClr val="F65400"/>
              </a:solidFill>
              <a:ln w="9525">
                <a:solidFill>
                  <a:srgbClr val="F65400"/>
                </a:solidFill>
                <a:round/>
                <a:headEnd/>
                <a:tailEnd/>
              </a:ln>
            </p:spPr>
            <p:txBody>
              <a:bodyPr wrap="none" anchor="ctr"/>
              <a:lstStyle/>
              <a:p>
                <a:endParaRPr lang="en-US"/>
              </a:p>
            </p:txBody>
          </p:sp>
        </p:grpSp>
      </p:grpSp>
      <p:grpSp>
        <p:nvGrpSpPr>
          <p:cNvPr id="7" name="Group 106"/>
          <p:cNvGrpSpPr>
            <a:grpSpLocks/>
          </p:cNvGrpSpPr>
          <p:nvPr/>
        </p:nvGrpSpPr>
        <p:grpSpPr bwMode="auto">
          <a:xfrm>
            <a:off x="2514600" y="990600"/>
            <a:ext cx="6400800" cy="5486400"/>
            <a:chOff x="2438400" y="990600"/>
            <a:chExt cx="6400800" cy="5486400"/>
          </a:xfrm>
        </p:grpSpPr>
        <p:grpSp>
          <p:nvGrpSpPr>
            <p:cNvPr id="27661" name="Group 50"/>
            <p:cNvGrpSpPr>
              <a:grpSpLocks/>
            </p:cNvGrpSpPr>
            <p:nvPr/>
          </p:nvGrpSpPr>
          <p:grpSpPr bwMode="auto">
            <a:xfrm>
              <a:off x="3886200" y="990600"/>
              <a:ext cx="4953000" cy="4495800"/>
              <a:chOff x="3886200" y="990600"/>
              <a:chExt cx="4953000" cy="4495800"/>
            </a:xfrm>
          </p:grpSpPr>
          <p:sp>
            <p:nvSpPr>
              <p:cNvPr id="27663" name="AutoShape 23"/>
              <p:cNvSpPr>
                <a:spLocks noChangeArrowheads="1"/>
              </p:cNvSpPr>
              <p:nvPr/>
            </p:nvSpPr>
            <p:spPr bwMode="auto">
              <a:xfrm>
                <a:off x="3886200" y="4495800"/>
                <a:ext cx="2030083" cy="990600"/>
              </a:xfrm>
              <a:prstGeom prst="roundRect">
                <a:avLst>
                  <a:gd name="adj" fmla="val 16667"/>
                </a:avLst>
              </a:prstGeom>
              <a:noFill/>
              <a:ln w="57150">
                <a:solidFill>
                  <a:srgbClr val="F65400"/>
                </a:solidFill>
                <a:round/>
                <a:headEnd/>
                <a:tailEnd/>
              </a:ln>
            </p:spPr>
            <p:txBody>
              <a:bodyPr wrap="none" anchor="ctr"/>
              <a:lstStyle/>
              <a:p>
                <a:endParaRPr lang="en-US"/>
              </a:p>
            </p:txBody>
          </p:sp>
          <p:sp>
            <p:nvSpPr>
              <p:cNvPr id="27664" name="Text Box 28"/>
              <p:cNvSpPr txBox="1">
                <a:spLocks noChangeArrowheads="1"/>
              </p:cNvSpPr>
              <p:nvPr/>
            </p:nvSpPr>
            <p:spPr bwMode="auto">
              <a:xfrm>
                <a:off x="6934200" y="990600"/>
                <a:ext cx="1905000" cy="2369880"/>
              </a:xfrm>
              <a:prstGeom prst="rect">
                <a:avLst/>
              </a:prstGeom>
              <a:noFill/>
              <a:ln w="9525">
                <a:noFill/>
                <a:miter lim="800000"/>
                <a:headEnd/>
                <a:tailEnd/>
              </a:ln>
            </p:spPr>
            <p:txBody>
              <a:bodyPr>
                <a:spAutoFit/>
              </a:bodyPr>
              <a:lstStyle/>
              <a:p>
                <a:pPr eaLnBrk="0" hangingPunct="0"/>
                <a:r>
                  <a:rPr lang="en-US" b="1">
                    <a:solidFill>
                      <a:srgbClr val="F65400"/>
                    </a:solidFill>
                  </a:rPr>
                  <a:t>Pauline Letters</a:t>
                </a:r>
                <a:endParaRPr lang="en-US">
                  <a:solidFill>
                    <a:srgbClr val="F65400"/>
                  </a:solidFill>
                </a:endParaRPr>
              </a:p>
              <a:p>
                <a:pPr eaLnBrk="0" hangingPunct="0"/>
                <a:r>
                  <a:rPr lang="en-US" b="1">
                    <a:solidFill>
                      <a:srgbClr val="F65400"/>
                    </a:solidFill>
                  </a:rPr>
                  <a:t>(Epistles)</a:t>
                </a:r>
                <a:endParaRPr lang="en-US" b="1">
                  <a:solidFill>
                    <a:srgbClr val="C90000"/>
                  </a:solidFill>
                </a:endParaRPr>
              </a:p>
              <a:p>
                <a:pPr eaLnBrk="0" hangingPunct="0"/>
                <a:r>
                  <a:rPr lang="en-US" sz="1600"/>
                  <a:t>Fourteen letters by Saint Paul or his disciples written to provide teaching and to correct abuses in the early churches</a:t>
                </a:r>
                <a:endParaRPr lang="en-US">
                  <a:solidFill>
                    <a:srgbClr val="008100"/>
                  </a:solidFill>
                </a:endParaRPr>
              </a:p>
            </p:txBody>
          </p:sp>
          <p:grpSp>
            <p:nvGrpSpPr>
              <p:cNvPr id="27665" name="Group 45"/>
              <p:cNvGrpSpPr>
                <a:grpSpLocks/>
              </p:cNvGrpSpPr>
              <p:nvPr/>
            </p:nvGrpSpPr>
            <p:grpSpPr bwMode="auto">
              <a:xfrm>
                <a:off x="5840083" y="1143000"/>
                <a:ext cx="1094117" cy="3502996"/>
                <a:chOff x="5840083" y="1143000"/>
                <a:chExt cx="1094117" cy="3502996"/>
              </a:xfrm>
            </p:grpSpPr>
            <p:sp>
              <p:nvSpPr>
                <p:cNvPr id="27666" name="Line 40"/>
                <p:cNvSpPr>
                  <a:spLocks noChangeShapeType="1"/>
                </p:cNvSpPr>
                <p:nvPr/>
              </p:nvSpPr>
              <p:spPr bwMode="auto">
                <a:xfrm flipV="1">
                  <a:off x="5943600" y="1219200"/>
                  <a:ext cx="914400" cy="3352800"/>
                </a:xfrm>
                <a:prstGeom prst="line">
                  <a:avLst/>
                </a:prstGeom>
                <a:noFill/>
                <a:ln w="57150">
                  <a:solidFill>
                    <a:srgbClr val="F65400"/>
                  </a:solidFill>
                  <a:round/>
                  <a:headEnd/>
                  <a:tailEnd/>
                </a:ln>
              </p:spPr>
              <p:txBody>
                <a:bodyPr wrap="none" anchor="ctr"/>
                <a:lstStyle/>
                <a:p>
                  <a:endParaRPr lang="en-US"/>
                </a:p>
              </p:txBody>
            </p:sp>
            <p:sp>
              <p:nvSpPr>
                <p:cNvPr id="27667" name="Oval 41"/>
                <p:cNvSpPr>
                  <a:spLocks noChangeArrowheads="1"/>
                </p:cNvSpPr>
                <p:nvPr/>
              </p:nvSpPr>
              <p:spPr bwMode="auto">
                <a:xfrm>
                  <a:off x="5840083" y="4493596"/>
                  <a:ext cx="152400" cy="152400"/>
                </a:xfrm>
                <a:prstGeom prst="ellipse">
                  <a:avLst/>
                </a:prstGeom>
                <a:solidFill>
                  <a:srgbClr val="F65400"/>
                </a:solidFill>
                <a:ln w="9525">
                  <a:solidFill>
                    <a:srgbClr val="F65400"/>
                  </a:solidFill>
                  <a:round/>
                  <a:headEnd/>
                  <a:tailEnd/>
                </a:ln>
              </p:spPr>
              <p:txBody>
                <a:bodyPr wrap="none" anchor="ctr"/>
                <a:lstStyle/>
                <a:p>
                  <a:endParaRPr lang="en-US"/>
                </a:p>
              </p:txBody>
            </p:sp>
            <p:sp>
              <p:nvSpPr>
                <p:cNvPr id="27668" name="Oval 42"/>
                <p:cNvSpPr>
                  <a:spLocks noChangeArrowheads="1"/>
                </p:cNvSpPr>
                <p:nvPr/>
              </p:nvSpPr>
              <p:spPr bwMode="auto">
                <a:xfrm>
                  <a:off x="6781800" y="1143000"/>
                  <a:ext cx="152400" cy="152400"/>
                </a:xfrm>
                <a:prstGeom prst="ellipse">
                  <a:avLst/>
                </a:prstGeom>
                <a:solidFill>
                  <a:srgbClr val="F65400"/>
                </a:solidFill>
                <a:ln w="9525">
                  <a:solidFill>
                    <a:srgbClr val="F65400"/>
                  </a:solidFill>
                  <a:round/>
                  <a:headEnd/>
                  <a:tailEnd/>
                </a:ln>
              </p:spPr>
              <p:txBody>
                <a:bodyPr wrap="none" anchor="ctr"/>
                <a:lstStyle/>
                <a:p>
                  <a:endParaRPr lang="en-US"/>
                </a:p>
              </p:txBody>
            </p:sp>
          </p:grpSp>
        </p:grpSp>
        <p:sp>
          <p:nvSpPr>
            <p:cNvPr id="27662" name="AutoShape 37"/>
            <p:cNvSpPr>
              <a:spLocks noChangeArrowheads="1"/>
            </p:cNvSpPr>
            <p:nvPr/>
          </p:nvSpPr>
          <p:spPr bwMode="auto">
            <a:xfrm>
              <a:off x="2438400" y="5486400"/>
              <a:ext cx="990600" cy="990600"/>
            </a:xfrm>
            <a:prstGeom prst="roundRect">
              <a:avLst>
                <a:gd name="adj" fmla="val 16667"/>
              </a:avLst>
            </a:prstGeom>
            <a:noFill/>
            <a:ln w="57150">
              <a:solidFill>
                <a:srgbClr val="F65400"/>
              </a:solidFill>
              <a:round/>
              <a:headEnd/>
              <a:tailEnd/>
            </a:ln>
          </p:spPr>
          <p:txBody>
            <a:bodyPr wrap="none" anchor="ctr"/>
            <a:lstStyle/>
            <a:p>
              <a:endParaRPr lang="en-US"/>
            </a:p>
          </p:txBody>
        </p:sp>
      </p:grpSp>
      <p:grpSp>
        <p:nvGrpSpPr>
          <p:cNvPr id="10" name="Group 115"/>
          <p:cNvGrpSpPr>
            <a:grpSpLocks/>
          </p:cNvGrpSpPr>
          <p:nvPr/>
        </p:nvGrpSpPr>
        <p:grpSpPr bwMode="auto">
          <a:xfrm>
            <a:off x="5562600" y="3505200"/>
            <a:ext cx="3276600" cy="2971800"/>
            <a:chOff x="5486400" y="3505200"/>
            <a:chExt cx="3276600" cy="2971800"/>
          </a:xfrm>
        </p:grpSpPr>
        <p:sp>
          <p:nvSpPr>
            <p:cNvPr id="27655" name="AutoShape 30"/>
            <p:cNvSpPr>
              <a:spLocks noChangeArrowheads="1"/>
            </p:cNvSpPr>
            <p:nvPr/>
          </p:nvSpPr>
          <p:spPr bwMode="auto">
            <a:xfrm>
              <a:off x="5486400" y="5486400"/>
              <a:ext cx="762000" cy="990600"/>
            </a:xfrm>
            <a:prstGeom prst="roundRect">
              <a:avLst>
                <a:gd name="adj" fmla="val 16667"/>
              </a:avLst>
            </a:prstGeom>
            <a:noFill/>
            <a:ln w="57150">
              <a:solidFill>
                <a:srgbClr val="F65400"/>
              </a:solidFill>
              <a:round/>
              <a:headEnd/>
              <a:tailEnd/>
            </a:ln>
          </p:spPr>
          <p:txBody>
            <a:bodyPr wrap="none" anchor="ctr"/>
            <a:lstStyle/>
            <a:p>
              <a:endParaRPr lang="en-US"/>
            </a:p>
          </p:txBody>
        </p:sp>
        <p:sp>
          <p:nvSpPr>
            <p:cNvPr id="27656" name="Text Box 35"/>
            <p:cNvSpPr txBox="1">
              <a:spLocks noChangeArrowheads="1"/>
            </p:cNvSpPr>
            <p:nvPr/>
          </p:nvSpPr>
          <p:spPr bwMode="auto">
            <a:xfrm>
              <a:off x="7239000" y="3505200"/>
              <a:ext cx="1524000" cy="2339102"/>
            </a:xfrm>
            <a:prstGeom prst="rect">
              <a:avLst/>
            </a:prstGeom>
            <a:noFill/>
            <a:ln w="9525">
              <a:noFill/>
              <a:miter lim="800000"/>
              <a:headEnd/>
              <a:tailEnd/>
            </a:ln>
          </p:spPr>
          <p:txBody>
            <a:bodyPr>
              <a:spAutoFit/>
            </a:bodyPr>
            <a:lstStyle/>
            <a:p>
              <a:pPr eaLnBrk="0" hangingPunct="0"/>
              <a:r>
                <a:rPr lang="en-US" b="1">
                  <a:solidFill>
                    <a:srgbClr val="F65400"/>
                  </a:solidFill>
                </a:rPr>
                <a:t>Revelation</a:t>
              </a:r>
              <a:endParaRPr lang="en-US" b="1">
                <a:solidFill>
                  <a:srgbClr val="C90000"/>
                </a:solidFill>
              </a:endParaRPr>
            </a:p>
            <a:p>
              <a:pPr eaLnBrk="0" hangingPunct="0"/>
              <a:r>
                <a:rPr lang="en-US" sz="1600"/>
                <a:t>A book written as apocalyptic</a:t>
              </a:r>
            </a:p>
            <a:p>
              <a:pPr eaLnBrk="0" hangingPunct="0"/>
              <a:r>
                <a:rPr lang="en-US" sz="1600"/>
                <a:t>literature, during a time when</a:t>
              </a:r>
            </a:p>
            <a:p>
              <a:pPr eaLnBrk="0" hangingPunct="0"/>
              <a:r>
                <a:rPr lang="en-US" sz="1600"/>
                <a:t>Christians were being persecuted</a:t>
              </a:r>
              <a:endParaRPr kumimoji="1" lang="en-US">
                <a:cs typeface="Arial" charset="0"/>
              </a:endParaRPr>
            </a:p>
          </p:txBody>
        </p:sp>
        <p:grpSp>
          <p:nvGrpSpPr>
            <p:cNvPr id="27657" name="Group 71"/>
            <p:cNvGrpSpPr>
              <a:grpSpLocks/>
            </p:cNvGrpSpPr>
            <p:nvPr/>
          </p:nvGrpSpPr>
          <p:grpSpPr bwMode="auto">
            <a:xfrm>
              <a:off x="6172200" y="3657600"/>
              <a:ext cx="1066800" cy="2438400"/>
              <a:chOff x="6172200" y="3657600"/>
              <a:chExt cx="1066800" cy="2438400"/>
            </a:xfrm>
          </p:grpSpPr>
          <p:sp>
            <p:nvSpPr>
              <p:cNvPr id="27658" name="Line 40"/>
              <p:cNvSpPr>
                <a:spLocks noChangeShapeType="1"/>
              </p:cNvSpPr>
              <p:nvPr/>
            </p:nvSpPr>
            <p:spPr bwMode="auto">
              <a:xfrm flipV="1">
                <a:off x="6248400" y="3733800"/>
                <a:ext cx="914400" cy="2286000"/>
              </a:xfrm>
              <a:prstGeom prst="line">
                <a:avLst/>
              </a:prstGeom>
              <a:noFill/>
              <a:ln w="57150">
                <a:solidFill>
                  <a:srgbClr val="F65400"/>
                </a:solidFill>
                <a:round/>
                <a:headEnd/>
                <a:tailEnd/>
              </a:ln>
            </p:spPr>
            <p:txBody>
              <a:bodyPr wrap="none" anchor="ctr"/>
              <a:lstStyle/>
              <a:p>
                <a:endParaRPr lang="en-US"/>
              </a:p>
            </p:txBody>
          </p:sp>
          <p:sp>
            <p:nvSpPr>
              <p:cNvPr id="27659" name="Oval 41"/>
              <p:cNvSpPr>
                <a:spLocks noChangeArrowheads="1"/>
              </p:cNvSpPr>
              <p:nvPr/>
            </p:nvSpPr>
            <p:spPr bwMode="auto">
              <a:xfrm>
                <a:off x="7086600" y="3657600"/>
                <a:ext cx="152400" cy="152400"/>
              </a:xfrm>
              <a:prstGeom prst="ellipse">
                <a:avLst/>
              </a:prstGeom>
              <a:solidFill>
                <a:srgbClr val="F65400"/>
              </a:solidFill>
              <a:ln w="9525">
                <a:solidFill>
                  <a:srgbClr val="F65400"/>
                </a:solidFill>
                <a:round/>
                <a:headEnd/>
                <a:tailEnd/>
              </a:ln>
            </p:spPr>
            <p:txBody>
              <a:bodyPr wrap="none" anchor="ctr"/>
              <a:lstStyle/>
              <a:p>
                <a:endParaRPr lang="en-US"/>
              </a:p>
            </p:txBody>
          </p:sp>
          <p:sp>
            <p:nvSpPr>
              <p:cNvPr id="27660" name="Oval 42"/>
              <p:cNvSpPr>
                <a:spLocks noChangeArrowheads="1"/>
              </p:cNvSpPr>
              <p:nvPr/>
            </p:nvSpPr>
            <p:spPr bwMode="auto">
              <a:xfrm>
                <a:off x="6172200" y="5943600"/>
                <a:ext cx="152400" cy="152400"/>
              </a:xfrm>
              <a:prstGeom prst="ellipse">
                <a:avLst/>
              </a:prstGeom>
              <a:solidFill>
                <a:srgbClr val="F65400"/>
              </a:solidFill>
              <a:ln w="9525">
                <a:solidFill>
                  <a:srgbClr val="F65400"/>
                </a:solidFill>
                <a:round/>
                <a:headEnd/>
                <a:tailEnd/>
              </a:ln>
            </p:spPr>
            <p:txBody>
              <a:bodyPr wrap="none" anchor="ctr"/>
              <a:lstStyle/>
              <a:p>
                <a:endParaRPr lang="en-US"/>
              </a:p>
            </p:txBody>
          </p:sp>
        </p:grpSp>
      </p:grpSp>
      <p:sp>
        <p:nvSpPr>
          <p:cNvPr id="37" name="Text Box 42"/>
          <p:cNvSpPr txBox="1">
            <a:spLocks noChangeArrowheads="1"/>
          </p:cNvSpPr>
          <p:nvPr/>
        </p:nvSpPr>
        <p:spPr bwMode="auto">
          <a:xfrm>
            <a:off x="152400" y="2438400"/>
            <a:ext cx="2057400" cy="1107996"/>
          </a:xfrm>
          <a:prstGeom prst="rect">
            <a:avLst/>
          </a:prstGeom>
          <a:noFill/>
          <a:ln w="9525">
            <a:noFill/>
            <a:miter lim="800000"/>
            <a:headEnd/>
            <a:tailEnd/>
          </a:ln>
        </p:spPr>
        <p:txBody>
          <a:bodyPr>
            <a:spAutoFit/>
          </a:bodyPr>
          <a:lstStyle/>
          <a:p>
            <a:pPr eaLnBrk="0" hangingPunct="0"/>
            <a:r>
              <a:rPr lang="en-US" b="1" dirty="0" smtClean="0">
                <a:solidFill>
                  <a:srgbClr val="F65400"/>
                </a:solidFill>
              </a:rPr>
              <a:t>Acts</a:t>
            </a:r>
            <a:endParaRPr lang="en-US" b="1" dirty="0">
              <a:solidFill>
                <a:srgbClr val="C90000"/>
              </a:solidFill>
            </a:endParaRPr>
          </a:p>
          <a:p>
            <a:pPr eaLnBrk="0" hangingPunct="0"/>
            <a:r>
              <a:rPr lang="en-US" sz="1600" dirty="0"/>
              <a:t>This books tells about the early Christian community</a:t>
            </a:r>
            <a:endParaRPr kumimoji="1" lang="en-US" dirty="0">
              <a:cs typeface="Arial" charset="0"/>
            </a:endParaRPr>
          </a:p>
        </p:txBody>
      </p:sp>
      <p:sp>
        <p:nvSpPr>
          <p:cNvPr id="38" name="AutoShape 37"/>
          <p:cNvSpPr>
            <a:spLocks noChangeArrowheads="1"/>
          </p:cNvSpPr>
          <p:nvPr/>
        </p:nvSpPr>
        <p:spPr bwMode="auto">
          <a:xfrm>
            <a:off x="3505200" y="4495800"/>
            <a:ext cx="381000" cy="990600"/>
          </a:xfrm>
          <a:prstGeom prst="roundRect">
            <a:avLst>
              <a:gd name="adj" fmla="val 16667"/>
            </a:avLst>
          </a:prstGeom>
          <a:noFill/>
          <a:ln w="57150">
            <a:solidFill>
              <a:srgbClr val="F65400"/>
            </a:solidFill>
            <a:round/>
            <a:headEnd/>
            <a:tailEnd/>
          </a:ln>
        </p:spPr>
        <p:txBody>
          <a:bodyPr wrap="none" anchor="ctr"/>
          <a:lstStyle/>
          <a:p>
            <a:endParaRPr lang="en-US"/>
          </a:p>
        </p:txBody>
      </p:sp>
      <p:sp>
        <p:nvSpPr>
          <p:cNvPr id="39" name="Line 40"/>
          <p:cNvSpPr>
            <a:spLocks noChangeShapeType="1"/>
          </p:cNvSpPr>
          <p:nvPr/>
        </p:nvSpPr>
        <p:spPr bwMode="auto">
          <a:xfrm>
            <a:off x="1810919" y="2684253"/>
            <a:ext cx="1770481" cy="1809343"/>
          </a:xfrm>
          <a:prstGeom prst="line">
            <a:avLst/>
          </a:prstGeom>
          <a:noFill/>
          <a:ln w="57150">
            <a:solidFill>
              <a:srgbClr val="F65400"/>
            </a:solidFill>
            <a:round/>
            <a:headEnd/>
            <a:tailEnd/>
          </a:ln>
        </p:spPr>
        <p:txBody>
          <a:bodyPr wrap="none" anchor="ctr"/>
          <a:lstStyle/>
          <a:p>
            <a:endParaRPr lang="en-US"/>
          </a:p>
        </p:txBody>
      </p:sp>
      <p:sp>
        <p:nvSpPr>
          <p:cNvPr id="40" name="Oval 42"/>
          <p:cNvSpPr>
            <a:spLocks noChangeArrowheads="1"/>
          </p:cNvSpPr>
          <p:nvPr/>
        </p:nvSpPr>
        <p:spPr bwMode="auto">
          <a:xfrm>
            <a:off x="1734719" y="2608053"/>
            <a:ext cx="152400" cy="152400"/>
          </a:xfrm>
          <a:prstGeom prst="ellipse">
            <a:avLst/>
          </a:prstGeom>
          <a:solidFill>
            <a:srgbClr val="F65400"/>
          </a:solidFill>
          <a:ln w="9525">
            <a:solidFill>
              <a:srgbClr val="F65400"/>
            </a:solidFill>
            <a:round/>
            <a:headEnd/>
            <a:tailEnd/>
          </a:ln>
        </p:spPr>
        <p:txBody>
          <a:bodyPr wrap="none" anchor="ctr"/>
          <a:lstStyle/>
          <a:p>
            <a:endParaRPr lang="en-US"/>
          </a:p>
        </p:txBody>
      </p:sp>
      <p:sp>
        <p:nvSpPr>
          <p:cNvPr id="41" name="Oval 42"/>
          <p:cNvSpPr>
            <a:spLocks noChangeArrowheads="1"/>
          </p:cNvSpPr>
          <p:nvPr/>
        </p:nvSpPr>
        <p:spPr bwMode="auto">
          <a:xfrm>
            <a:off x="3505200" y="4417396"/>
            <a:ext cx="152400" cy="152400"/>
          </a:xfrm>
          <a:prstGeom prst="ellipse">
            <a:avLst/>
          </a:prstGeom>
          <a:solidFill>
            <a:srgbClr val="F65400"/>
          </a:solidFill>
          <a:ln w="9525">
            <a:solidFill>
              <a:srgbClr val="F65400"/>
            </a:solidFill>
            <a:round/>
            <a:headEnd/>
            <a:tailEnd/>
          </a:ln>
        </p:spPr>
        <p:txBody>
          <a:bodyPr wrap="none" anchor="ctr"/>
          <a:lstStyle/>
          <a:p>
            <a:endParaRPr lang="en-US"/>
          </a:p>
        </p:txBody>
      </p:sp>
    </p:spTree>
    <p:extLst>
      <p:ext uri="{BB962C8B-B14F-4D97-AF65-F5344CB8AC3E}">
        <p14:creationId xmlns:p14="http://schemas.microsoft.com/office/powerpoint/2010/main" val="9584205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4407</TotalTime>
  <Words>1149</Words>
  <Application>Microsoft Office PowerPoint</Application>
  <PresentationFormat>On-screen Show (4:3)</PresentationFormat>
  <Paragraphs>149</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Arial Black</vt:lpstr>
      <vt:lpstr>Calibri</vt:lpstr>
      <vt:lpstr>Default Design</vt:lpstr>
      <vt:lpstr>What Is the Bible?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Independent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God &amp; Being Found by God</dc:title>
  <dc:creator>Beth Martinka</dc:creator>
  <cp:lastModifiedBy>Susanna Seibert</cp:lastModifiedBy>
  <cp:revision>472</cp:revision>
  <dcterms:created xsi:type="dcterms:W3CDTF">2009-06-22T14:27:32Z</dcterms:created>
  <dcterms:modified xsi:type="dcterms:W3CDTF">2015-08-11T19:46:33Z</dcterms:modified>
</cp:coreProperties>
</file>